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2"/>
  </p:notesMasterIdLst>
  <p:handoutMasterIdLst>
    <p:handoutMasterId r:id="rId33"/>
  </p:handoutMasterIdLst>
  <p:sldIdLst>
    <p:sldId id="274" r:id="rId2"/>
    <p:sldId id="276" r:id="rId3"/>
    <p:sldId id="610" r:id="rId4"/>
    <p:sldId id="587" r:id="rId5"/>
    <p:sldId id="668" r:id="rId6"/>
    <p:sldId id="635" r:id="rId7"/>
    <p:sldId id="671" r:id="rId8"/>
    <p:sldId id="670" r:id="rId9"/>
    <p:sldId id="672" r:id="rId10"/>
    <p:sldId id="673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82" r:id="rId20"/>
    <p:sldId id="683" r:id="rId21"/>
    <p:sldId id="684" r:id="rId22"/>
    <p:sldId id="685" r:id="rId23"/>
    <p:sldId id="687" r:id="rId24"/>
    <p:sldId id="688" r:id="rId25"/>
    <p:sldId id="689" r:id="rId26"/>
    <p:sldId id="690" r:id="rId27"/>
    <p:sldId id="691" r:id="rId28"/>
    <p:sldId id="686" r:id="rId29"/>
    <p:sldId id="528" r:id="rId30"/>
    <p:sldId id="4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Sprite" id="{74CEC07A-7F06-4D8D-B3B2-B654E699C36E}">
          <p14:sldIdLst>
            <p14:sldId id="610"/>
            <p14:sldId id="587"/>
          </p14:sldIdLst>
        </p14:section>
        <p14:section name="Създаване на Sprite" id="{CFBC5708-AB3E-4D85-B1A8-68196C382A88}">
          <p14:sldIdLst>
            <p14:sldId id="668"/>
            <p14:sldId id="635"/>
            <p14:sldId id="671"/>
            <p14:sldId id="670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</p14:sldIdLst>
        </p14:section>
        <p14:section name="Създаване на костюми" id="{B501EA74-DB5B-4AC9-BF94-22A6B4DADFB2}">
          <p14:sldIdLst>
            <p14:sldId id="687"/>
            <p14:sldId id="688"/>
            <p14:sldId id="689"/>
            <p14:sldId id="690"/>
            <p14:sldId id="691"/>
          </p14:sldIdLst>
        </p14:section>
        <p14:section name="Заключение" id="{10E03AB1-9AA8-4E86-9A64-D741901E50A2}">
          <p14:sldIdLst>
            <p14:sldId id="6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847F0-57F2-4310-83DA-05D449BB657D}" v="543" dt="2023-08-09T11:38:39.563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67" autoAdjust="0"/>
    <p:restoredTop sz="94558" autoAdjust="0"/>
  </p:normalViewPr>
  <p:slideViewPr>
    <p:cSldViewPr snapToGrid="0" showGuides="1">
      <p:cViewPr varScale="1">
        <p:scale>
          <a:sx n="92" d="100"/>
          <a:sy n="92" d="100"/>
        </p:scale>
        <p:origin x="192" y="80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3EC847F0-57F2-4310-83DA-05D449BB657D}"/>
    <pc:docChg chg="undo custSel addSld delSld modSld addSection delSection modSection modShowInfo">
      <pc:chgData name="Zaralieva,Rumyana (GBS Sourcing) BI-BG-S" userId="acb836a2-01b2-4c83-bf7f-a32750ad8778" providerId="ADAL" clId="{3EC847F0-57F2-4310-83DA-05D449BB657D}" dt="2023-08-09T11:38:39.563" v="2759" actId="20577"/>
      <pc:docMkLst>
        <pc:docMk/>
      </pc:docMkLst>
      <pc:sldChg chg="addSp delSp modSp mod">
        <pc:chgData name="Zaralieva,Rumyana (GBS Sourcing) BI-BG-S" userId="acb836a2-01b2-4c83-bf7f-a32750ad8778" providerId="ADAL" clId="{3EC847F0-57F2-4310-83DA-05D449BB657D}" dt="2023-08-07T21:18:04.909" v="1952" actId="1076"/>
        <pc:sldMkLst>
          <pc:docMk/>
          <pc:sldMk cId="3215379390" sldId="274"/>
        </pc:sldMkLst>
        <pc:picChg chg="del">
          <ac:chgData name="Zaralieva,Rumyana (GBS Sourcing) BI-BG-S" userId="acb836a2-01b2-4c83-bf7f-a32750ad8778" providerId="ADAL" clId="{3EC847F0-57F2-4310-83DA-05D449BB657D}" dt="2023-08-07T21:17:36.267" v="1945" actId="478"/>
          <ac:picMkLst>
            <pc:docMk/>
            <pc:sldMk cId="3215379390" sldId="27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1:18:04.909" v="1952" actId="1076"/>
          <ac:picMkLst>
            <pc:docMk/>
            <pc:sldMk cId="3215379390" sldId="274"/>
            <ac:picMk id="6" creationId="{F5E008AC-5873-FFBA-D752-D38A11B56DBD}"/>
          </ac:picMkLst>
        </pc:picChg>
      </pc:sldChg>
      <pc:sldChg chg="modSp modAnim">
        <pc:chgData name="Zaralieva,Rumyana (GBS Sourcing) BI-BG-S" userId="acb836a2-01b2-4c83-bf7f-a32750ad8778" providerId="ADAL" clId="{3EC847F0-57F2-4310-83DA-05D449BB657D}" dt="2023-08-09T11:37:02.481" v="2740" actId="207"/>
        <pc:sldMkLst>
          <pc:docMk/>
          <pc:sldMk cId="1646986932" sldId="276"/>
        </pc:sldMkLst>
        <pc:spChg chg="mod">
          <ac:chgData name="Zaralieva,Rumyana (GBS Sourcing) BI-BG-S" userId="acb836a2-01b2-4c83-bf7f-a32750ad8778" providerId="ADAL" clId="{3EC847F0-57F2-4310-83DA-05D449BB657D}" dt="2023-08-09T11:37:02.481" v="2740" actId="207"/>
          <ac:spMkLst>
            <pc:docMk/>
            <pc:sldMk cId="1646986932" sldId="276"/>
            <ac:spMk id="444419" creationId="{00000000-0000-0000-0000-000000000000}"/>
          </ac:spMkLst>
        </pc:spChg>
      </pc:sldChg>
      <pc:sldChg chg="addSp delSp modSp del mod">
        <pc:chgData name="Zaralieva,Rumyana (GBS Sourcing) BI-BG-S" userId="acb836a2-01b2-4c83-bf7f-a32750ad8778" providerId="ADAL" clId="{3EC847F0-57F2-4310-83DA-05D449BB657D}" dt="2023-08-09T10:07:52.381" v="2047" actId="47"/>
        <pc:sldMkLst>
          <pc:docMk/>
          <pc:sldMk cId="3528394487" sldId="586"/>
        </pc:sldMkLst>
        <pc:spChg chg="del mod">
          <ac:chgData name="Zaralieva,Rumyana (GBS Sourcing) BI-BG-S" userId="acb836a2-01b2-4c83-bf7f-a32750ad8778" providerId="ADAL" clId="{3EC847F0-57F2-4310-83DA-05D449BB657D}" dt="2023-08-07T21:25:18.055" v="1957"/>
          <ac:spMkLst>
            <pc:docMk/>
            <pc:sldMk cId="3528394487" sldId="586"/>
            <ac:spMk id="3" creationId="{00000000-0000-0000-0000-000000000000}"/>
          </ac:spMkLst>
        </pc:spChg>
        <pc:spChg chg="add del mod">
          <ac:chgData name="Zaralieva,Rumyana (GBS Sourcing) BI-BG-S" userId="acb836a2-01b2-4c83-bf7f-a32750ad8778" providerId="ADAL" clId="{3EC847F0-57F2-4310-83DA-05D449BB657D}" dt="2023-08-09T10:07:25.536" v="2045" actId="14100"/>
          <ac:spMkLst>
            <pc:docMk/>
            <pc:sldMk cId="3528394487" sldId="586"/>
            <ac:spMk id="10" creationId="{18F78F23-3D09-4B63-8DF9-D49CFBB145EE}"/>
          </ac:spMkLst>
        </pc:spChg>
        <pc:spChg chg="mod">
          <ac:chgData name="Zaralieva,Rumyana (GBS Sourcing) BI-BG-S" userId="acb836a2-01b2-4c83-bf7f-a32750ad8778" providerId="ADAL" clId="{3EC847F0-57F2-4310-83DA-05D449BB657D}" dt="2023-08-09T10:07:10.745" v="2039" actId="207"/>
          <ac:spMkLst>
            <pc:docMk/>
            <pc:sldMk cId="3528394487" sldId="586"/>
            <ac:spMk id="14" creationId="{0E49D336-45B6-44D3-97C4-E28F8DEA2022}"/>
          </ac:spMkLst>
        </pc:spChg>
        <pc:spChg chg="mod">
          <ac:chgData name="Zaralieva,Rumyana (GBS Sourcing) BI-BG-S" userId="acb836a2-01b2-4c83-bf7f-a32750ad8778" providerId="ADAL" clId="{3EC847F0-57F2-4310-83DA-05D449BB657D}" dt="2023-08-09T10:07:12.080" v="2040" actId="20577"/>
          <ac:spMkLst>
            <pc:docMk/>
            <pc:sldMk cId="3528394487" sldId="586"/>
            <ac:spMk id="15" creationId="{B96A0DF8-27E7-4DC8-BBE3-7238AAAEB845}"/>
          </ac:spMkLst>
        </pc:spChg>
        <pc:grpChg chg="mod">
          <ac:chgData name="Zaralieva,Rumyana (GBS Sourcing) BI-BG-S" userId="acb836a2-01b2-4c83-bf7f-a32750ad8778" providerId="ADAL" clId="{3EC847F0-57F2-4310-83DA-05D449BB657D}" dt="2023-08-09T10:07:18.427" v="2043" actId="1076"/>
          <ac:grpSpMkLst>
            <pc:docMk/>
            <pc:sldMk cId="3528394487" sldId="586"/>
            <ac:grpSpMk id="9" creationId="{EBAFE522-EB7D-4931-A015-9A7E8A98517D}"/>
          </ac:grpSpMkLst>
        </pc:grpChg>
      </pc:sldChg>
      <pc:sldChg chg="addSp delSp modSp mod modAnim">
        <pc:chgData name="Zaralieva,Rumyana (GBS Sourcing) BI-BG-S" userId="acb836a2-01b2-4c83-bf7f-a32750ad8778" providerId="ADAL" clId="{3EC847F0-57F2-4310-83DA-05D449BB657D}" dt="2023-08-09T08:17:18.984" v="1963" actId="20577"/>
        <pc:sldMkLst>
          <pc:docMk/>
          <pc:sldMk cId="2998033530" sldId="587"/>
        </pc:sldMkLst>
        <pc:spChg chg="mod">
          <ac:chgData name="Zaralieva,Rumyana (GBS Sourcing) BI-BG-S" userId="acb836a2-01b2-4c83-bf7f-a32750ad8778" providerId="ADAL" clId="{3EC847F0-57F2-4310-83DA-05D449BB657D}" dt="2023-08-07T18:37:32.934" v="84" actId="20577"/>
          <ac:spMkLst>
            <pc:docMk/>
            <pc:sldMk cId="2998033530" sldId="587"/>
            <ac:spMk id="5" creationId="{52257ABB-6E9B-4338-8204-41F5119CB79D}"/>
          </ac:spMkLst>
        </pc:spChg>
        <pc:spChg chg="mod">
          <ac:chgData name="Zaralieva,Rumyana (GBS Sourcing) BI-BG-S" userId="acb836a2-01b2-4c83-bf7f-a32750ad8778" providerId="ADAL" clId="{3EC847F0-57F2-4310-83DA-05D449BB657D}" dt="2023-08-09T08:17:18.984" v="1963" actId="20577"/>
          <ac:spMkLst>
            <pc:docMk/>
            <pc:sldMk cId="2998033530" sldId="587"/>
            <ac:spMk id="6" creationId="{6D84BB08-D975-4CFE-8D0F-C329F601A92F}"/>
          </ac:spMkLst>
        </pc:spChg>
        <pc:spChg chg="add del">
          <ac:chgData name="Zaralieva,Rumyana (GBS Sourcing) BI-BG-S" userId="acb836a2-01b2-4c83-bf7f-a32750ad8778" providerId="ADAL" clId="{3EC847F0-57F2-4310-83DA-05D449BB657D}" dt="2023-08-07T18:41:32.980" v="111" actId="22"/>
          <ac:spMkLst>
            <pc:docMk/>
            <pc:sldMk cId="2998033530" sldId="587"/>
            <ac:spMk id="8" creationId="{22E329E9-0122-72A3-A1ED-9EB71CE58E57}"/>
          </ac:spMkLst>
        </pc:spChg>
        <pc:picChg chg="add mod">
          <ac:chgData name="Zaralieva,Rumyana (GBS Sourcing) BI-BG-S" userId="acb836a2-01b2-4c83-bf7f-a32750ad8778" providerId="ADAL" clId="{3EC847F0-57F2-4310-83DA-05D449BB657D}" dt="2023-08-07T18:41:01.061" v="109" actId="962"/>
          <ac:picMkLst>
            <pc:docMk/>
            <pc:sldMk cId="2998033530" sldId="587"/>
            <ac:picMk id="3" creationId="{97FFBE69-1234-CC42-9D24-312055A10650}"/>
          </ac:picMkLst>
        </pc:picChg>
        <pc:picChg chg="del">
          <ac:chgData name="Zaralieva,Rumyana (GBS Sourcing) BI-BG-S" userId="acb836a2-01b2-4c83-bf7f-a32750ad8778" providerId="ADAL" clId="{3EC847F0-57F2-4310-83DA-05D449BB657D}" dt="2023-08-07T18:41:43.802" v="112" actId="478"/>
          <ac:picMkLst>
            <pc:docMk/>
            <pc:sldMk cId="2998033530" sldId="587"/>
            <ac:picMk id="9" creationId="{3E28BCD6-93C0-37C2-BA02-4891D70344FF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20.111" v="1928" actId="47"/>
        <pc:sldMkLst>
          <pc:docMk/>
          <pc:sldMk cId="3844410667" sldId="592"/>
        </pc:sldMkLst>
      </pc:sldChg>
      <pc:sldChg chg="addSp delSp modSp mod">
        <pc:chgData name="Zaralieva,Rumyana (GBS Sourcing) BI-BG-S" userId="acb836a2-01b2-4c83-bf7f-a32750ad8778" providerId="ADAL" clId="{3EC847F0-57F2-4310-83DA-05D449BB657D}" dt="2023-08-07T18:39:59.481" v="105" actId="1076"/>
        <pc:sldMkLst>
          <pc:docMk/>
          <pc:sldMk cId="4067465845" sldId="610"/>
        </pc:sldMkLst>
        <pc:spChg chg="mod">
          <ac:chgData name="Zaralieva,Rumyana (GBS Sourcing) BI-BG-S" userId="acb836a2-01b2-4c83-bf7f-a32750ad8778" providerId="ADAL" clId="{3EC847F0-57F2-4310-83DA-05D449BB657D}" dt="2023-08-07T18:36:25.920" v="73" actId="20577"/>
          <ac:spMkLst>
            <pc:docMk/>
            <pc:sldMk cId="4067465845" sldId="610"/>
            <ac:spMk id="3" creationId="{00000000-0000-0000-0000-000000000000}"/>
          </ac:spMkLst>
        </pc:spChg>
        <pc:spChg chg="mod">
          <ac:chgData name="Zaralieva,Rumyana (GBS Sourcing) BI-BG-S" userId="acb836a2-01b2-4c83-bf7f-a32750ad8778" providerId="ADAL" clId="{3EC847F0-57F2-4310-83DA-05D449BB657D}" dt="2023-08-07T18:35:49.763" v="46" actId="20577"/>
          <ac:spMkLst>
            <pc:docMk/>
            <pc:sldMk cId="4067465845" sldId="610"/>
            <ac:spMk id="5" creationId="{37D3F004-A688-465E-A5F9-7CDFBE013FE3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8:39:59.481" v="105" actId="1076"/>
          <ac:picMkLst>
            <pc:docMk/>
            <pc:sldMk cId="4067465845" sldId="610"/>
            <ac:picMk id="4" creationId="{00E07423-183B-076E-02F2-10C9EC5B0FD1}"/>
          </ac:picMkLst>
        </pc:picChg>
        <pc:picChg chg="del">
          <ac:chgData name="Zaralieva,Rumyana (GBS Sourcing) BI-BG-S" userId="acb836a2-01b2-4c83-bf7f-a32750ad8778" providerId="ADAL" clId="{3EC847F0-57F2-4310-83DA-05D449BB657D}" dt="2023-08-07T18:39:48.570" v="102" actId="478"/>
          <ac:picMkLst>
            <pc:docMk/>
            <pc:sldMk cId="4067465845" sldId="610"/>
            <ac:picMk id="6" creationId="{00000000-0000-0000-0000-000000000000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11.764" v="1915" actId="47"/>
        <pc:sldMkLst>
          <pc:docMk/>
          <pc:sldMk cId="1194533823" sldId="611"/>
        </pc:sldMkLst>
      </pc:sldChg>
      <pc:sldChg chg="addSp delSp modSp mod modAnim">
        <pc:chgData name="Zaralieva,Rumyana (GBS Sourcing) BI-BG-S" userId="acb836a2-01b2-4c83-bf7f-a32750ad8778" providerId="ADAL" clId="{3EC847F0-57F2-4310-83DA-05D449BB657D}" dt="2023-08-07T21:15:16.749" v="1937" actId="207"/>
        <pc:sldMkLst>
          <pc:docMk/>
          <pc:sldMk cId="3072402304" sldId="635"/>
        </pc:sldMkLst>
        <pc:spChg chg="mod">
          <ac:chgData name="Zaralieva,Rumyana (GBS Sourcing) BI-BG-S" userId="acb836a2-01b2-4c83-bf7f-a32750ad8778" providerId="ADAL" clId="{3EC847F0-57F2-4310-83DA-05D449BB657D}" dt="2023-08-07T18:59:59.004" v="438" actId="20577"/>
          <ac:spMkLst>
            <pc:docMk/>
            <pc:sldMk cId="3072402304" sldId="635"/>
            <ac:spMk id="5" creationId="{52257ABB-6E9B-4338-8204-41F5119CB79D}"/>
          </ac:spMkLst>
        </pc:spChg>
        <pc:spChg chg="mod">
          <ac:chgData name="Zaralieva,Rumyana (GBS Sourcing) BI-BG-S" userId="acb836a2-01b2-4c83-bf7f-a32750ad8778" providerId="ADAL" clId="{3EC847F0-57F2-4310-83DA-05D449BB657D}" dt="2023-08-07T21:15:16.749" v="1937" actId="207"/>
          <ac:spMkLst>
            <pc:docMk/>
            <pc:sldMk cId="3072402304" sldId="635"/>
            <ac:spMk id="6" creationId="{6D84BB08-D975-4CFE-8D0F-C329F601A92F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6:19.111" v="544" actId="20577"/>
          <ac:spMkLst>
            <pc:docMk/>
            <pc:sldMk cId="3072402304" sldId="635"/>
            <ac:spMk id="14" creationId="{684A7930-70DF-8594-EE69-EDB6348F69A2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10:05.112" v="593" actId="14100"/>
          <ac:spMkLst>
            <pc:docMk/>
            <pc:sldMk cId="3072402304" sldId="635"/>
            <ac:spMk id="15" creationId="{EC5C008E-5F30-962D-19A7-DA6DB854C163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8:29.861" v="573" actId="14100"/>
          <ac:spMkLst>
            <pc:docMk/>
            <pc:sldMk cId="3072402304" sldId="635"/>
            <ac:spMk id="16" creationId="{434DC7BC-0DBE-DFCD-7B60-29C3C7D4035F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9:13.859" v="588" actId="14100"/>
          <ac:spMkLst>
            <pc:docMk/>
            <pc:sldMk cId="3072402304" sldId="635"/>
            <ac:spMk id="17" creationId="{412C695C-011F-59D3-33DE-274DB71FE354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8:51:29.431" v="171" actId="478"/>
          <ac:picMkLst>
            <pc:docMk/>
            <pc:sldMk cId="3072402304" sldId="635"/>
            <ac:picMk id="3" creationId="{0D311FE3-DF6F-8FCD-2F53-19F4F2EAE3DD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7T18:53:52.877" v="275" actId="478"/>
          <ac:picMkLst>
            <pc:docMk/>
            <pc:sldMk cId="3072402304" sldId="635"/>
            <ac:picMk id="8" creationId="{C3ED918D-1241-0E27-00EF-CEE40F23ADBF}"/>
          </ac:picMkLst>
        </pc:picChg>
        <pc:picChg chg="add del">
          <ac:chgData name="Zaralieva,Rumyana (GBS Sourcing) BI-BG-S" userId="acb836a2-01b2-4c83-bf7f-a32750ad8778" providerId="ADAL" clId="{3EC847F0-57F2-4310-83DA-05D449BB657D}" dt="2023-08-07T18:53:52.339" v="274" actId="478"/>
          <ac:picMkLst>
            <pc:docMk/>
            <pc:sldMk cId="3072402304" sldId="635"/>
            <ac:picMk id="10" creationId="{691B73A7-D23A-4B87-8CF0-CFB78A024337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18:56:52.350" v="322" actId="1076"/>
          <ac:picMkLst>
            <pc:docMk/>
            <pc:sldMk cId="3072402304" sldId="635"/>
            <ac:picMk id="13" creationId="{5EA551EC-D539-E236-771B-C4CD525AD428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10.879" v="1913" actId="47"/>
        <pc:sldMkLst>
          <pc:docMk/>
          <pc:sldMk cId="3975436886" sldId="638"/>
        </pc:sldMkLst>
      </pc:sldChg>
      <pc:sldChg chg="del">
        <pc:chgData name="Zaralieva,Rumyana (GBS Sourcing) BI-BG-S" userId="acb836a2-01b2-4c83-bf7f-a32750ad8778" providerId="ADAL" clId="{3EC847F0-57F2-4310-83DA-05D449BB657D}" dt="2023-08-07T21:13:09.893" v="1911" actId="47"/>
        <pc:sldMkLst>
          <pc:docMk/>
          <pc:sldMk cId="1461556491" sldId="639"/>
        </pc:sldMkLst>
      </pc:sldChg>
      <pc:sldChg chg="del">
        <pc:chgData name="Zaralieva,Rumyana (GBS Sourcing) BI-BG-S" userId="acb836a2-01b2-4c83-bf7f-a32750ad8778" providerId="ADAL" clId="{3EC847F0-57F2-4310-83DA-05D449BB657D}" dt="2023-08-07T21:13:12.814" v="1917" actId="47"/>
        <pc:sldMkLst>
          <pc:docMk/>
          <pc:sldMk cId="4025131042" sldId="643"/>
        </pc:sldMkLst>
      </pc:sldChg>
      <pc:sldChg chg="del">
        <pc:chgData name="Zaralieva,Rumyana (GBS Sourcing) BI-BG-S" userId="acb836a2-01b2-4c83-bf7f-a32750ad8778" providerId="ADAL" clId="{3EC847F0-57F2-4310-83DA-05D449BB657D}" dt="2023-08-07T21:13:08.816" v="1910" actId="47"/>
        <pc:sldMkLst>
          <pc:docMk/>
          <pc:sldMk cId="1139474173" sldId="644"/>
        </pc:sldMkLst>
      </pc:sldChg>
      <pc:sldChg chg="del">
        <pc:chgData name="Zaralieva,Rumyana (GBS Sourcing) BI-BG-S" userId="acb836a2-01b2-4c83-bf7f-a32750ad8778" providerId="ADAL" clId="{3EC847F0-57F2-4310-83DA-05D449BB657D}" dt="2023-08-07T21:13:13.478" v="1918" actId="47"/>
        <pc:sldMkLst>
          <pc:docMk/>
          <pc:sldMk cId="2617809776" sldId="648"/>
        </pc:sldMkLst>
      </pc:sldChg>
      <pc:sldChg chg="del">
        <pc:chgData name="Zaralieva,Rumyana (GBS Sourcing) BI-BG-S" userId="acb836a2-01b2-4c83-bf7f-a32750ad8778" providerId="ADAL" clId="{3EC847F0-57F2-4310-83DA-05D449BB657D}" dt="2023-08-07T21:13:21.073" v="1929" actId="47"/>
        <pc:sldMkLst>
          <pc:docMk/>
          <pc:sldMk cId="152407058" sldId="651"/>
        </pc:sldMkLst>
      </pc:sldChg>
      <pc:sldChg chg="del">
        <pc:chgData name="Zaralieva,Rumyana (GBS Sourcing) BI-BG-S" userId="acb836a2-01b2-4c83-bf7f-a32750ad8778" providerId="ADAL" clId="{3EC847F0-57F2-4310-83DA-05D449BB657D}" dt="2023-08-07T21:13:10.459" v="1912" actId="47"/>
        <pc:sldMkLst>
          <pc:docMk/>
          <pc:sldMk cId="1210919942" sldId="653"/>
        </pc:sldMkLst>
      </pc:sldChg>
      <pc:sldChg chg="del">
        <pc:chgData name="Zaralieva,Rumyana (GBS Sourcing) BI-BG-S" userId="acb836a2-01b2-4c83-bf7f-a32750ad8778" providerId="ADAL" clId="{3EC847F0-57F2-4310-83DA-05D449BB657D}" dt="2023-08-07T21:13:18.539" v="1927" actId="47"/>
        <pc:sldMkLst>
          <pc:docMk/>
          <pc:sldMk cId="3881369624" sldId="655"/>
        </pc:sldMkLst>
      </pc:sldChg>
      <pc:sldChg chg="del">
        <pc:chgData name="Zaralieva,Rumyana (GBS Sourcing) BI-BG-S" userId="acb836a2-01b2-4c83-bf7f-a32750ad8778" providerId="ADAL" clId="{3EC847F0-57F2-4310-83DA-05D449BB657D}" dt="2023-08-07T21:13:11.113" v="1914" actId="47"/>
        <pc:sldMkLst>
          <pc:docMk/>
          <pc:sldMk cId="1050702316" sldId="656"/>
        </pc:sldMkLst>
      </pc:sldChg>
      <pc:sldChg chg="del">
        <pc:chgData name="Zaralieva,Rumyana (GBS Sourcing) BI-BG-S" userId="acb836a2-01b2-4c83-bf7f-a32750ad8778" providerId="ADAL" clId="{3EC847F0-57F2-4310-83DA-05D449BB657D}" dt="2023-08-07T21:13:12.318" v="1916" actId="47"/>
        <pc:sldMkLst>
          <pc:docMk/>
          <pc:sldMk cId="3825954228" sldId="657"/>
        </pc:sldMkLst>
      </pc:sldChg>
      <pc:sldChg chg="del">
        <pc:chgData name="Zaralieva,Rumyana (GBS Sourcing) BI-BG-S" userId="acb836a2-01b2-4c83-bf7f-a32750ad8778" providerId="ADAL" clId="{3EC847F0-57F2-4310-83DA-05D449BB657D}" dt="2023-08-07T21:13:13.927" v="1919" actId="47"/>
        <pc:sldMkLst>
          <pc:docMk/>
          <pc:sldMk cId="1342912019" sldId="658"/>
        </pc:sldMkLst>
      </pc:sldChg>
      <pc:sldChg chg="del">
        <pc:chgData name="Zaralieva,Rumyana (GBS Sourcing) BI-BG-S" userId="acb836a2-01b2-4c83-bf7f-a32750ad8778" providerId="ADAL" clId="{3EC847F0-57F2-4310-83DA-05D449BB657D}" dt="2023-08-07T21:13:14.495" v="1920" actId="47"/>
        <pc:sldMkLst>
          <pc:docMk/>
          <pc:sldMk cId="3832103370" sldId="659"/>
        </pc:sldMkLst>
      </pc:sldChg>
      <pc:sldChg chg="del">
        <pc:chgData name="Zaralieva,Rumyana (GBS Sourcing) BI-BG-S" userId="acb836a2-01b2-4c83-bf7f-a32750ad8778" providerId="ADAL" clId="{3EC847F0-57F2-4310-83DA-05D449BB657D}" dt="2023-08-07T21:13:21.592" v="1930" actId="47"/>
        <pc:sldMkLst>
          <pc:docMk/>
          <pc:sldMk cId="265474615" sldId="660"/>
        </pc:sldMkLst>
      </pc:sldChg>
      <pc:sldChg chg="del">
        <pc:chgData name="Zaralieva,Rumyana (GBS Sourcing) BI-BG-S" userId="acb836a2-01b2-4c83-bf7f-a32750ad8778" providerId="ADAL" clId="{3EC847F0-57F2-4310-83DA-05D449BB657D}" dt="2023-08-07T21:13:17.061" v="1924" actId="47"/>
        <pc:sldMkLst>
          <pc:docMk/>
          <pc:sldMk cId="2960678993" sldId="661"/>
        </pc:sldMkLst>
      </pc:sldChg>
      <pc:sldChg chg="del">
        <pc:chgData name="Zaralieva,Rumyana (GBS Sourcing) BI-BG-S" userId="acb836a2-01b2-4c83-bf7f-a32750ad8778" providerId="ADAL" clId="{3EC847F0-57F2-4310-83DA-05D449BB657D}" dt="2023-08-07T21:13:16.439" v="1923" actId="47"/>
        <pc:sldMkLst>
          <pc:docMk/>
          <pc:sldMk cId="741137051" sldId="662"/>
        </pc:sldMkLst>
      </pc:sldChg>
      <pc:sldChg chg="del">
        <pc:chgData name="Zaralieva,Rumyana (GBS Sourcing) BI-BG-S" userId="acb836a2-01b2-4c83-bf7f-a32750ad8778" providerId="ADAL" clId="{3EC847F0-57F2-4310-83DA-05D449BB657D}" dt="2023-08-07T21:13:17.619" v="1925" actId="47"/>
        <pc:sldMkLst>
          <pc:docMk/>
          <pc:sldMk cId="1388550612" sldId="663"/>
        </pc:sldMkLst>
      </pc:sldChg>
      <pc:sldChg chg="del">
        <pc:chgData name="Zaralieva,Rumyana (GBS Sourcing) BI-BG-S" userId="acb836a2-01b2-4c83-bf7f-a32750ad8778" providerId="ADAL" clId="{3EC847F0-57F2-4310-83DA-05D449BB657D}" dt="2023-08-07T21:13:18.099" v="1926" actId="47"/>
        <pc:sldMkLst>
          <pc:docMk/>
          <pc:sldMk cId="729737387" sldId="665"/>
        </pc:sldMkLst>
      </pc:sldChg>
      <pc:sldChg chg="del">
        <pc:chgData name="Zaralieva,Rumyana (GBS Sourcing) BI-BG-S" userId="acb836a2-01b2-4c83-bf7f-a32750ad8778" providerId="ADAL" clId="{3EC847F0-57F2-4310-83DA-05D449BB657D}" dt="2023-08-07T21:13:15.247" v="1921" actId="47"/>
        <pc:sldMkLst>
          <pc:docMk/>
          <pc:sldMk cId="3060229168" sldId="666"/>
        </pc:sldMkLst>
      </pc:sldChg>
      <pc:sldChg chg="del">
        <pc:chgData name="Zaralieva,Rumyana (GBS Sourcing) BI-BG-S" userId="acb836a2-01b2-4c83-bf7f-a32750ad8778" providerId="ADAL" clId="{3EC847F0-57F2-4310-83DA-05D449BB657D}" dt="2023-08-07T21:13:15.866" v="1922" actId="47"/>
        <pc:sldMkLst>
          <pc:docMk/>
          <pc:sldMk cId="76905447" sldId="667"/>
        </pc:sldMkLst>
      </pc:sldChg>
      <pc:sldChg chg="addSp delSp modSp new mod modClrScheme chgLayout">
        <pc:chgData name="Zaralieva,Rumyana (GBS Sourcing) BI-BG-S" userId="acb836a2-01b2-4c83-bf7f-a32750ad8778" providerId="ADAL" clId="{3EC847F0-57F2-4310-83DA-05D449BB657D}" dt="2023-08-09T10:05:43.174" v="1972" actId="1076"/>
        <pc:sldMkLst>
          <pc:docMk/>
          <pc:sldMk cId="569103798" sldId="668"/>
        </pc:sldMkLst>
        <pc:spChg chg="del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2" creationId="{A04408B2-D01F-8C31-47E9-3EBC4CDC51BD}"/>
          </ac:spMkLst>
        </pc:spChg>
        <pc:spChg chg="del mod ord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3" creationId="{11C53FDE-BC69-4D6B-4BF3-8C3EE957D268}"/>
          </ac:spMkLst>
        </pc:spChg>
        <pc:spChg chg="mod ord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4" creationId="{DD4F836D-3309-C16D-7438-C50F1E49F0E7}"/>
          </ac:spMkLst>
        </pc:spChg>
        <pc:spChg chg="add mod ord">
          <ac:chgData name="Zaralieva,Rumyana (GBS Sourcing) BI-BG-S" userId="acb836a2-01b2-4c83-bf7f-a32750ad8778" providerId="ADAL" clId="{3EC847F0-57F2-4310-83DA-05D449BB657D}" dt="2023-08-07T18:42:07.378" v="137" actId="20577"/>
          <ac:spMkLst>
            <pc:docMk/>
            <pc:sldMk cId="569103798" sldId="668"/>
            <ac:spMk id="5" creationId="{0DB209E2-EB2B-CC1D-2178-CAE83CC03B09}"/>
          </ac:spMkLst>
        </pc:spChg>
        <pc:spChg chg="add mod ord">
          <ac:chgData name="Zaralieva,Rumyana (GBS Sourcing) BI-BG-S" userId="acb836a2-01b2-4c83-bf7f-a32750ad8778" providerId="ADAL" clId="{3EC847F0-57F2-4310-83DA-05D449BB657D}" dt="2023-08-07T18:44:07.932" v="155" actId="20577"/>
          <ac:spMkLst>
            <pc:docMk/>
            <pc:sldMk cId="569103798" sldId="668"/>
            <ac:spMk id="6" creationId="{8FA8D86D-2409-7FBA-DB98-A807738108FB}"/>
          </ac:spMkLst>
        </pc:spChg>
        <pc:picChg chg="add mod">
          <ac:chgData name="Zaralieva,Rumyana (GBS Sourcing) BI-BG-S" userId="acb836a2-01b2-4c83-bf7f-a32750ad8778" providerId="ADAL" clId="{3EC847F0-57F2-4310-83DA-05D449BB657D}" dt="2023-08-09T10:05:43.174" v="1972" actId="1076"/>
          <ac:picMkLst>
            <pc:docMk/>
            <pc:sldMk cId="569103798" sldId="668"/>
            <ac:picMk id="3" creationId="{0D1C429D-6B6F-3D1D-7B33-284516B5517A}"/>
          </ac:picMkLst>
        </pc:picChg>
      </pc:sldChg>
      <pc:sldChg chg="addSp delSp modSp new del mod">
        <pc:chgData name="Zaralieva,Rumyana (GBS Sourcing) BI-BG-S" userId="acb836a2-01b2-4c83-bf7f-a32750ad8778" providerId="ADAL" clId="{3EC847F0-57F2-4310-83DA-05D449BB657D}" dt="2023-08-07T19:16:49.772" v="616" actId="47"/>
        <pc:sldMkLst>
          <pc:docMk/>
          <pc:sldMk cId="3757948192" sldId="669"/>
        </pc:sldMkLst>
        <pc:spChg chg="del">
          <ac:chgData name="Zaralieva,Rumyana (GBS Sourcing) BI-BG-S" userId="acb836a2-01b2-4c83-bf7f-a32750ad8778" providerId="ADAL" clId="{3EC847F0-57F2-4310-83DA-05D449BB657D}" dt="2023-08-07T19:00:18.384" v="440" actId="478"/>
          <ac:spMkLst>
            <pc:docMk/>
            <pc:sldMk cId="3757948192" sldId="669"/>
            <ac:spMk id="2" creationId="{AE066046-D5CF-B740-A7C5-E02E46C7E7B3}"/>
          </ac:spMkLst>
        </pc:spChg>
        <pc:spChg chg="mod">
          <ac:chgData name="Zaralieva,Rumyana (GBS Sourcing) BI-BG-S" userId="acb836a2-01b2-4c83-bf7f-a32750ad8778" providerId="ADAL" clId="{3EC847F0-57F2-4310-83DA-05D449BB657D}" dt="2023-08-07T19:16:45.189" v="614" actId="21"/>
          <ac:spMkLst>
            <pc:docMk/>
            <pc:sldMk cId="3757948192" sldId="669"/>
            <ac:spMk id="3" creationId="{6E54FA20-3853-80A8-2E97-BBD46E72AF5A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9:01:28.231" v="443" actId="478"/>
          <ac:picMkLst>
            <pc:docMk/>
            <pc:sldMk cId="3757948192" sldId="669"/>
            <ac:picMk id="5" creationId="{2730E077-2E88-BDCD-1748-9C624AAF7975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7T19:16:41.194" v="612" actId="21"/>
          <ac:picMkLst>
            <pc:docMk/>
            <pc:sldMk cId="3757948192" sldId="669"/>
            <ac:picMk id="7" creationId="{CAA16728-B5F3-1789-63A4-CA251E595ECC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19:29:19.233" v="863"/>
        <pc:sldMkLst>
          <pc:docMk/>
          <pc:sldMk cId="1314313285" sldId="670"/>
        </pc:sldMkLst>
        <pc:spChg chg="mod">
          <ac:chgData name="Zaralieva,Rumyana (GBS Sourcing) BI-BG-S" userId="acb836a2-01b2-4c83-bf7f-a32750ad8778" providerId="ADAL" clId="{3EC847F0-57F2-4310-83DA-05D449BB657D}" dt="2023-08-07T19:13:56.580" v="605"/>
          <ac:spMkLst>
            <pc:docMk/>
            <pc:sldMk cId="1314313285" sldId="670"/>
            <ac:spMk id="3" creationId="{7BB50651-296E-9EA4-8885-C4F3B93140FB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5:49.488" v="806" actId="14100"/>
          <ac:spMkLst>
            <pc:docMk/>
            <pc:sldMk cId="1314313285" sldId="670"/>
            <ac:spMk id="7" creationId="{DCF65FC0-0342-F71C-DD48-3C16EE69B4B1}"/>
          </ac:spMkLst>
        </pc:spChg>
        <pc:spChg chg="add del">
          <ac:chgData name="Zaralieva,Rumyana (GBS Sourcing) BI-BG-S" userId="acb836a2-01b2-4c83-bf7f-a32750ad8778" providerId="ADAL" clId="{3EC847F0-57F2-4310-83DA-05D449BB657D}" dt="2023-08-07T19:21:38.967" v="735" actId="478"/>
          <ac:spMkLst>
            <pc:docMk/>
            <pc:sldMk cId="1314313285" sldId="670"/>
            <ac:spMk id="8" creationId="{ABD99D49-6241-8879-0F30-527BFFFF3629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4:57.979" v="794" actId="14100"/>
          <ac:spMkLst>
            <pc:docMk/>
            <pc:sldMk cId="1314313285" sldId="670"/>
            <ac:spMk id="9" creationId="{8F8BBF56-CAFF-05ED-64F3-5E551ECCDE53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5:34.208" v="805" actId="14100"/>
          <ac:spMkLst>
            <pc:docMk/>
            <pc:sldMk cId="1314313285" sldId="670"/>
            <ac:spMk id="10" creationId="{641B9234-D8CA-95CD-BB18-8DC7A4773C5D}"/>
          </ac:spMkLst>
        </pc:spChg>
        <pc:spChg chg="add del">
          <ac:chgData name="Zaralieva,Rumyana (GBS Sourcing) BI-BG-S" userId="acb836a2-01b2-4c83-bf7f-a32750ad8778" providerId="ADAL" clId="{3EC847F0-57F2-4310-83DA-05D449BB657D}" dt="2023-08-07T19:26:46.065" v="808" actId="11529"/>
          <ac:spMkLst>
            <pc:docMk/>
            <pc:sldMk cId="1314313285" sldId="670"/>
            <ac:spMk id="11" creationId="{37A0CB29-85C8-109A-76AD-833E549E9AF2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7:17.092" v="816" actId="14100"/>
          <ac:spMkLst>
            <pc:docMk/>
            <pc:sldMk cId="1314313285" sldId="670"/>
            <ac:spMk id="12" creationId="{E31F5054-F448-09E0-4E04-0C2824966E26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8:47.629" v="858" actId="14100"/>
          <ac:spMkLst>
            <pc:docMk/>
            <pc:sldMk cId="1314313285" sldId="670"/>
            <ac:spMk id="13" creationId="{21C0948B-543F-2A0A-7A61-A4254D5CBC08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27:08.683" v="814" actId="1076"/>
          <ac:picMkLst>
            <pc:docMk/>
            <pc:sldMk cId="1314313285" sldId="670"/>
            <ac:picMk id="6" creationId="{2EF21350-C5B5-0382-951C-595D22F711EF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6:12.748" v="1551" actId="113"/>
        <pc:sldMkLst>
          <pc:docMk/>
          <pc:sldMk cId="450516629" sldId="671"/>
        </pc:sldMkLst>
        <pc:spChg chg="mod">
          <ac:chgData name="Zaralieva,Rumyana (GBS Sourcing) BI-BG-S" userId="acb836a2-01b2-4c83-bf7f-a32750ad8778" providerId="ADAL" clId="{3EC847F0-57F2-4310-83DA-05D449BB657D}" dt="2023-08-07T20:36:12.748" v="1551" actId="113"/>
          <ac:spMkLst>
            <pc:docMk/>
            <pc:sldMk cId="450516629" sldId="671"/>
            <ac:spMk id="2" creationId="{5A1CDBC0-5C6B-F481-07C6-C64EC7122679}"/>
          </ac:spMkLst>
        </pc:spChg>
        <pc:spChg chg="mod">
          <ac:chgData name="Zaralieva,Rumyana (GBS Sourcing) BI-BG-S" userId="acb836a2-01b2-4c83-bf7f-a32750ad8778" providerId="ADAL" clId="{3EC847F0-57F2-4310-83DA-05D449BB657D}" dt="2023-08-07T19:16:47.109" v="615"/>
          <ac:spMkLst>
            <pc:docMk/>
            <pc:sldMk cId="450516629" sldId="671"/>
            <ac:spMk id="3" creationId="{2FD30C09-47B2-B278-F4C0-3270768C05AC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18:06.463" v="716" actId="1076"/>
          <ac:picMkLst>
            <pc:docMk/>
            <pc:sldMk cId="450516629" sldId="671"/>
            <ac:picMk id="5" creationId="{9269D753-3FB0-4890-DBD9-ACDB536B14AB}"/>
          </ac:picMkLst>
        </pc:picChg>
      </pc:sldChg>
      <pc:sldChg chg="addSp modSp new mod modAnim">
        <pc:chgData name="Zaralieva,Rumyana (GBS Sourcing) BI-BG-S" userId="acb836a2-01b2-4c83-bf7f-a32750ad8778" providerId="ADAL" clId="{3EC847F0-57F2-4310-83DA-05D449BB657D}" dt="2023-08-07T20:35:25.567" v="1525" actId="207"/>
        <pc:sldMkLst>
          <pc:docMk/>
          <pc:sldMk cId="2362537719" sldId="672"/>
        </pc:sldMkLst>
        <pc:spChg chg="mod">
          <ac:chgData name="Zaralieva,Rumyana (GBS Sourcing) BI-BG-S" userId="acb836a2-01b2-4c83-bf7f-a32750ad8778" providerId="ADAL" clId="{3EC847F0-57F2-4310-83DA-05D449BB657D}" dt="2023-08-07T19:39:41.593" v="865"/>
          <ac:spMkLst>
            <pc:docMk/>
            <pc:sldMk cId="2362537719" sldId="672"/>
            <ac:spMk id="3" creationId="{4E205F4A-B060-53FD-7CE5-45F8E567B7AC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5:25.567" v="1525" actId="207"/>
          <ac:spMkLst>
            <pc:docMk/>
            <pc:sldMk cId="2362537719" sldId="672"/>
            <ac:spMk id="7" creationId="{1FE1298D-EEF2-6CF7-4A58-4A39E4629EAC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39:57.737" v="868" actId="27614"/>
          <ac:picMkLst>
            <pc:docMk/>
            <pc:sldMk cId="2362537719" sldId="672"/>
            <ac:picMk id="6" creationId="{B0874F44-8913-2980-4EE5-7F89BAE24B04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35:12.320" v="1524" actId="207"/>
        <pc:sldMkLst>
          <pc:docMk/>
          <pc:sldMk cId="4007241449" sldId="673"/>
        </pc:sldMkLst>
        <pc:spChg chg="del mod">
          <ac:chgData name="Zaralieva,Rumyana (GBS Sourcing) BI-BG-S" userId="acb836a2-01b2-4c83-bf7f-a32750ad8778" providerId="ADAL" clId="{3EC847F0-57F2-4310-83DA-05D449BB657D}" dt="2023-08-07T19:43:37.734" v="938" actId="478"/>
          <ac:spMkLst>
            <pc:docMk/>
            <pc:sldMk cId="4007241449" sldId="673"/>
            <ac:spMk id="2" creationId="{6342AD1E-0FD2-2E4F-9B4B-B20A62808BDB}"/>
          </ac:spMkLst>
        </pc:spChg>
        <pc:spChg chg="mod">
          <ac:chgData name="Zaralieva,Rumyana (GBS Sourcing) BI-BG-S" userId="acb836a2-01b2-4c83-bf7f-a32750ad8778" providerId="ADAL" clId="{3EC847F0-57F2-4310-83DA-05D449BB657D}" dt="2023-08-07T19:41:53.364" v="933"/>
          <ac:spMkLst>
            <pc:docMk/>
            <pc:sldMk cId="4007241449" sldId="673"/>
            <ac:spMk id="3" creationId="{6CA31B34-884C-87DF-4E5F-D423F22C573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5:12.320" v="1524" actId="207"/>
          <ac:spMkLst>
            <pc:docMk/>
            <pc:sldMk cId="4007241449" sldId="673"/>
            <ac:spMk id="7" creationId="{B9C08087-07BA-6B51-B27B-5BAD16C4017A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50:39.986" v="1087" actId="20577"/>
          <ac:spMkLst>
            <pc:docMk/>
            <pc:sldMk cId="4007241449" sldId="673"/>
            <ac:spMk id="8" creationId="{FE88B2B4-EF87-E3EB-D701-395051FA7F82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43:40.694" v="939" actId="1076"/>
          <ac:picMkLst>
            <pc:docMk/>
            <pc:sldMk cId="4007241449" sldId="673"/>
            <ac:picMk id="6" creationId="{9442627F-FC67-1500-09AC-39109A7339C7}"/>
          </ac:picMkLst>
        </pc:picChg>
      </pc:sldChg>
      <pc:sldChg chg="addSp modSp new mod modAnim">
        <pc:chgData name="Zaralieva,Rumyana (GBS Sourcing) BI-BG-S" userId="acb836a2-01b2-4c83-bf7f-a32750ad8778" providerId="ADAL" clId="{3EC847F0-57F2-4310-83DA-05D449BB657D}" dt="2023-08-07T21:19:16.350" v="1953" actId="207"/>
        <pc:sldMkLst>
          <pc:docMk/>
          <pc:sldMk cId="4066499990" sldId="674"/>
        </pc:sldMkLst>
        <pc:spChg chg="mod">
          <ac:chgData name="Zaralieva,Rumyana (GBS Sourcing) BI-BG-S" userId="acb836a2-01b2-4c83-bf7f-a32750ad8778" providerId="ADAL" clId="{3EC847F0-57F2-4310-83DA-05D449BB657D}" dt="2023-08-07T21:19:16.350" v="1953" actId="207"/>
          <ac:spMkLst>
            <pc:docMk/>
            <pc:sldMk cId="4066499990" sldId="674"/>
            <ac:spMk id="2" creationId="{72D69E61-232D-0491-4DC3-EE7D7469E7F3}"/>
          </ac:spMkLst>
        </pc:spChg>
        <pc:spChg chg="mod">
          <ac:chgData name="Zaralieva,Rumyana (GBS Sourcing) BI-BG-S" userId="acb836a2-01b2-4c83-bf7f-a32750ad8778" providerId="ADAL" clId="{3EC847F0-57F2-4310-83DA-05D449BB657D}" dt="2023-08-07T19:55:50.054" v="1103" actId="20577"/>
          <ac:spMkLst>
            <pc:docMk/>
            <pc:sldMk cId="4066499990" sldId="674"/>
            <ac:spMk id="3" creationId="{F20E826E-49A3-6FF5-8E24-B0A45F70A1C1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59:11.990" v="1178" actId="962"/>
          <ac:picMkLst>
            <pc:docMk/>
            <pc:sldMk cId="4066499990" sldId="674"/>
            <ac:picMk id="6" creationId="{77C5AD5D-8FA5-D831-4A2A-F7B1351799C6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25:33.733" v="1426"/>
        <pc:sldMkLst>
          <pc:docMk/>
          <pc:sldMk cId="366778486" sldId="675"/>
        </pc:sldMkLst>
        <pc:spChg chg="mod">
          <ac:chgData name="Zaralieva,Rumyana (GBS Sourcing) BI-BG-S" userId="acb836a2-01b2-4c83-bf7f-a32750ad8778" providerId="ADAL" clId="{3EC847F0-57F2-4310-83DA-05D449BB657D}" dt="2023-08-07T20:01:19.451" v="1188"/>
          <ac:spMkLst>
            <pc:docMk/>
            <pc:sldMk cId="366778486" sldId="675"/>
            <ac:spMk id="3" creationId="{B5F862A4-3629-B076-1538-C880A7303560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03.590" v="1320" actId="14100"/>
          <ac:spMkLst>
            <pc:docMk/>
            <pc:sldMk cId="366778486" sldId="675"/>
            <ac:spMk id="9" creationId="{BAA1807A-5FE9-16E5-01F2-E6F8383BFEE3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7:45.933" v="1256" actId="14100"/>
          <ac:spMkLst>
            <pc:docMk/>
            <pc:sldMk cId="366778486" sldId="675"/>
            <ac:spMk id="10" creationId="{5A3497A8-6E62-9C4D-9AFC-75143269F1EB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08.015" v="1321" actId="14100"/>
          <ac:spMkLst>
            <pc:docMk/>
            <pc:sldMk cId="366778486" sldId="675"/>
            <ac:spMk id="11" creationId="{FFFC79EC-7EF0-C5D5-1D05-606AE0B31C4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53.912" v="1335" actId="14100"/>
          <ac:spMkLst>
            <pc:docMk/>
            <pc:sldMk cId="366778486" sldId="675"/>
            <ac:spMk id="12" creationId="{402FE2A3-92B9-AD79-669D-768FE9B1FD29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1:13.968" v="1365" actId="14100"/>
          <ac:spMkLst>
            <pc:docMk/>
            <pc:sldMk cId="366778486" sldId="675"/>
            <ac:spMk id="13" creationId="{F8F04C5E-488F-3880-06A8-91664733E7A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2:19.235" v="1380" actId="14100"/>
          <ac:spMkLst>
            <pc:docMk/>
            <pc:sldMk cId="366778486" sldId="675"/>
            <ac:spMk id="14" creationId="{6C793EAA-DFB4-19DF-49F6-2446F1242127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3:12.192" v="1387" actId="14100"/>
          <ac:spMkLst>
            <pc:docMk/>
            <pc:sldMk cId="366778486" sldId="675"/>
            <ac:spMk id="15" creationId="{E8EFD3CD-4136-29E9-BB31-0A378DF45987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3:54.541" v="1415" actId="14100"/>
          <ac:spMkLst>
            <pc:docMk/>
            <pc:sldMk cId="366778486" sldId="675"/>
            <ac:spMk id="16" creationId="{791510BF-0E30-68C9-E09D-4D660CCE1547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0:15:12.531" v="1196" actId="478"/>
          <ac:picMkLst>
            <pc:docMk/>
            <pc:sldMk cId="366778486" sldId="675"/>
            <ac:picMk id="6" creationId="{D39EA50D-14FE-2E56-DB92-1557CF8A83F3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0:23:46.014" v="1413" actId="1076"/>
          <ac:picMkLst>
            <pc:docMk/>
            <pc:sldMk cId="366778486" sldId="675"/>
            <ac:picMk id="8" creationId="{27BDBDF0-77B8-81F6-20BF-F3578B4B82C8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26:41.974" v="1448" actId="20577"/>
        <pc:sldMkLst>
          <pc:docMk/>
          <pc:sldMk cId="690045254" sldId="676"/>
        </pc:sldMkLst>
        <pc:spChg chg="mod">
          <ac:chgData name="Zaralieva,Rumyana (GBS Sourcing) BI-BG-S" userId="acb836a2-01b2-4c83-bf7f-a32750ad8778" providerId="ADAL" clId="{3EC847F0-57F2-4310-83DA-05D449BB657D}" dt="2023-08-07T20:26:41.974" v="1448" actId="20577"/>
          <ac:spMkLst>
            <pc:docMk/>
            <pc:sldMk cId="690045254" sldId="676"/>
            <ac:spMk id="3" creationId="{B1D55A7D-1489-96D9-9EC8-C8AB0432D63A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26:31.622" v="1433" actId="14100"/>
          <ac:picMkLst>
            <pc:docMk/>
            <pc:sldMk cId="690045254" sldId="676"/>
            <ac:picMk id="6" creationId="{1B305BCA-FA2B-A87B-3FA9-C895160AB096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32:22.425" v="1488" actId="2085"/>
        <pc:sldMkLst>
          <pc:docMk/>
          <pc:sldMk cId="1600871972" sldId="677"/>
        </pc:sldMkLst>
        <pc:spChg chg="del">
          <ac:chgData name="Zaralieva,Rumyana (GBS Sourcing) BI-BG-S" userId="acb836a2-01b2-4c83-bf7f-a32750ad8778" providerId="ADAL" clId="{3EC847F0-57F2-4310-83DA-05D449BB657D}" dt="2023-08-07T20:30:48.442" v="1457"/>
          <ac:spMkLst>
            <pc:docMk/>
            <pc:sldMk cId="1600871972" sldId="677"/>
            <ac:spMk id="3" creationId="{8AB25464-4412-57D6-9613-42964BE66470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0:30:49.932" v="1458"/>
          <ac:spMkLst>
            <pc:docMk/>
            <pc:sldMk cId="1600871972" sldId="677"/>
            <ac:spMk id="7" creationId="{D5119A4D-94A6-E6F5-71B0-B650CA5712D1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2:22.425" v="1488" actId="2085"/>
          <ac:spMkLst>
            <pc:docMk/>
            <pc:sldMk cId="1600871972" sldId="677"/>
            <ac:spMk id="8" creationId="{D443F4C0-2FC9-B8F0-D2E8-755479A64883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0:44.514" v="1456" actId="14100"/>
          <ac:picMkLst>
            <pc:docMk/>
            <pc:sldMk cId="1600871972" sldId="677"/>
            <ac:picMk id="6" creationId="{86D19876-E942-B474-DAEF-F6CD8D36BEDC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1:39.037" v="1486" actId="20577"/>
        <pc:sldMkLst>
          <pc:docMk/>
          <pc:sldMk cId="3849232260" sldId="678"/>
        </pc:sldMkLst>
        <pc:spChg chg="mod">
          <ac:chgData name="Zaralieva,Rumyana (GBS Sourcing) BI-BG-S" userId="acb836a2-01b2-4c83-bf7f-a32750ad8778" providerId="ADAL" clId="{3EC847F0-57F2-4310-83DA-05D449BB657D}" dt="2023-08-07T20:31:39.037" v="1486" actId="20577"/>
          <ac:spMkLst>
            <pc:docMk/>
            <pc:sldMk cId="3849232260" sldId="678"/>
            <ac:spMk id="3" creationId="{548402CB-CB7E-D983-A003-73EF27FE5E08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1:23.381" v="1469" actId="14100"/>
          <ac:picMkLst>
            <pc:docMk/>
            <pc:sldMk cId="3849232260" sldId="678"/>
            <ac:picMk id="6" creationId="{9EA8DB0E-6CE4-B956-2BF9-541A9319E60C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3:03.731" v="1498" actId="14100"/>
        <pc:sldMkLst>
          <pc:docMk/>
          <pc:sldMk cId="4195500850" sldId="679"/>
        </pc:sldMkLst>
        <pc:spChg chg="mod">
          <ac:chgData name="Zaralieva,Rumyana (GBS Sourcing) BI-BG-S" userId="acb836a2-01b2-4c83-bf7f-a32750ad8778" providerId="ADAL" clId="{3EC847F0-57F2-4310-83DA-05D449BB657D}" dt="2023-08-07T20:32:44.907" v="1492"/>
          <ac:spMkLst>
            <pc:docMk/>
            <pc:sldMk cId="4195500850" sldId="679"/>
            <ac:spMk id="3" creationId="{5C17CD8A-85BB-FC9F-B4F1-1449C234D846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3:03.731" v="1498" actId="14100"/>
          <ac:picMkLst>
            <pc:docMk/>
            <pc:sldMk cId="4195500850" sldId="679"/>
            <ac:picMk id="6" creationId="{3C0CFD42-72F9-F3D0-C324-3E19C8E4BBA7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3:26.615" v="1506"/>
        <pc:sldMkLst>
          <pc:docMk/>
          <pc:sldMk cId="654880541" sldId="680"/>
        </pc:sldMkLst>
        <pc:spChg chg="mod">
          <ac:chgData name="Zaralieva,Rumyana (GBS Sourcing) BI-BG-S" userId="acb836a2-01b2-4c83-bf7f-a32750ad8778" providerId="ADAL" clId="{3EC847F0-57F2-4310-83DA-05D449BB657D}" dt="2023-08-07T20:33:26.615" v="1506"/>
          <ac:spMkLst>
            <pc:docMk/>
            <pc:sldMk cId="654880541" sldId="680"/>
            <ac:spMk id="3" creationId="{175A50C2-AE7B-AC17-DA0E-5AB77E634FBA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3:22.945" v="1505" actId="14100"/>
          <ac:picMkLst>
            <pc:docMk/>
            <pc:sldMk cId="654880541" sldId="680"/>
            <ac:picMk id="6" creationId="{D22398E9-A3CC-3A1C-0307-C5D54B0EA087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45:03.378" v="1668" actId="20577"/>
        <pc:sldMkLst>
          <pc:docMk/>
          <pc:sldMk cId="4278811487" sldId="681"/>
        </pc:sldMkLst>
        <pc:spChg chg="mod">
          <ac:chgData name="Zaralieva,Rumyana (GBS Sourcing) BI-BG-S" userId="acb836a2-01b2-4c83-bf7f-a32750ad8778" providerId="ADAL" clId="{3EC847F0-57F2-4310-83DA-05D449BB657D}" dt="2023-08-07T20:45:03.378" v="1668" actId="20577"/>
          <ac:spMkLst>
            <pc:docMk/>
            <pc:sldMk cId="4278811487" sldId="681"/>
            <ac:spMk id="2" creationId="{BFCDFFC0-4874-8ECC-FB4A-790D59B76F05}"/>
          </ac:spMkLst>
        </pc:spChg>
        <pc:spChg chg="mod">
          <ac:chgData name="Zaralieva,Rumyana (GBS Sourcing) BI-BG-S" userId="acb836a2-01b2-4c83-bf7f-a32750ad8778" providerId="ADAL" clId="{3EC847F0-57F2-4310-83DA-05D449BB657D}" dt="2023-08-07T20:34:15.439" v="1517" actId="20577"/>
          <ac:spMkLst>
            <pc:docMk/>
            <pc:sldMk cId="4278811487" sldId="681"/>
            <ac:spMk id="3" creationId="{39EC4159-F769-EC1D-A301-8F94A5342282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7:53.971" v="1561" actId="962"/>
          <ac:picMkLst>
            <pc:docMk/>
            <pc:sldMk cId="4278811487" sldId="681"/>
            <ac:picMk id="6" creationId="{FCCA6002-3576-443D-E83B-D99853006E19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1:09:14.480" v="1909"/>
        <pc:sldMkLst>
          <pc:docMk/>
          <pc:sldMk cId="362608809" sldId="682"/>
        </pc:sldMkLst>
        <pc:spChg chg="del mod">
          <ac:chgData name="Zaralieva,Rumyana (GBS Sourcing) BI-BG-S" userId="acb836a2-01b2-4c83-bf7f-a32750ad8778" providerId="ADAL" clId="{3EC847F0-57F2-4310-83DA-05D449BB657D}" dt="2023-08-07T20:38:57.739" v="1577" actId="478"/>
          <ac:spMkLst>
            <pc:docMk/>
            <pc:sldMk cId="362608809" sldId="682"/>
            <ac:spMk id="2" creationId="{F9E0384F-17AE-FFEF-CD99-BE19323B3D5B}"/>
          </ac:spMkLst>
        </pc:spChg>
        <pc:spChg chg="mod">
          <ac:chgData name="Zaralieva,Rumyana (GBS Sourcing) BI-BG-S" userId="acb836a2-01b2-4c83-bf7f-a32750ad8778" providerId="ADAL" clId="{3EC847F0-57F2-4310-83DA-05D449BB657D}" dt="2023-08-07T20:38:09.837" v="1572" actId="20577"/>
          <ac:spMkLst>
            <pc:docMk/>
            <pc:sldMk cId="362608809" sldId="682"/>
            <ac:spMk id="3" creationId="{F54BE8C7-057B-91D1-B10C-BBF7346BDB4C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9:59.441" v="1633" actId="207"/>
          <ac:spMkLst>
            <pc:docMk/>
            <pc:sldMk cId="362608809" sldId="682"/>
            <ac:spMk id="7" creationId="{B8D8E1EB-B992-C5DC-684A-E61980818172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8:57.253" v="1575" actId="27614"/>
          <ac:picMkLst>
            <pc:docMk/>
            <pc:sldMk cId="362608809" sldId="682"/>
            <ac:picMk id="6" creationId="{130D4D4C-B5AC-3EAE-17DE-189D9286EB0D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45:24.905" v="1672" actId="962"/>
        <pc:sldMkLst>
          <pc:docMk/>
          <pc:sldMk cId="111400625" sldId="683"/>
        </pc:sldMkLst>
        <pc:spChg chg="mod">
          <ac:chgData name="Zaralieva,Rumyana (GBS Sourcing) BI-BG-S" userId="acb836a2-01b2-4c83-bf7f-a32750ad8778" providerId="ADAL" clId="{3EC847F0-57F2-4310-83DA-05D449BB657D}" dt="2023-08-07T20:44:57.883" v="1667" actId="20577"/>
          <ac:spMkLst>
            <pc:docMk/>
            <pc:sldMk cId="111400625" sldId="683"/>
            <ac:spMk id="2" creationId="{23B6280A-6739-4D17-EF30-9E58C18F9649}"/>
          </ac:spMkLst>
        </pc:spChg>
        <pc:spChg chg="mod">
          <ac:chgData name="Zaralieva,Rumyana (GBS Sourcing) BI-BG-S" userId="acb836a2-01b2-4c83-bf7f-a32750ad8778" providerId="ADAL" clId="{3EC847F0-57F2-4310-83DA-05D449BB657D}" dt="2023-08-07T20:44:20.034" v="1654" actId="20577"/>
          <ac:spMkLst>
            <pc:docMk/>
            <pc:sldMk cId="111400625" sldId="683"/>
            <ac:spMk id="3" creationId="{105BD79E-DDCB-AD03-B3AA-6B086C19603A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45:24.905" v="1672" actId="962"/>
          <ac:picMkLst>
            <pc:docMk/>
            <pc:sldMk cId="111400625" sldId="683"/>
            <ac:picMk id="6" creationId="{8164FB4F-0A40-7096-55D0-EBC00133E3D6}"/>
          </ac:picMkLst>
        </pc:picChg>
      </pc:sldChg>
      <pc:sldChg chg="addSp delSp modSp new mod delAnim modAnim">
        <pc:chgData name="Zaralieva,Rumyana (GBS Sourcing) BI-BG-S" userId="acb836a2-01b2-4c83-bf7f-a32750ad8778" providerId="ADAL" clId="{3EC847F0-57F2-4310-83DA-05D449BB657D}" dt="2023-08-07T21:08:27.449" v="1900"/>
        <pc:sldMkLst>
          <pc:docMk/>
          <pc:sldMk cId="2379109556" sldId="684"/>
        </pc:sldMkLst>
        <pc:spChg chg="mod">
          <ac:chgData name="Zaralieva,Rumyana (GBS Sourcing) BI-BG-S" userId="acb836a2-01b2-4c83-bf7f-a32750ad8778" providerId="ADAL" clId="{3EC847F0-57F2-4310-83DA-05D449BB657D}" dt="2023-08-07T21:02:32.860" v="1804" actId="962"/>
          <ac:spMkLst>
            <pc:docMk/>
            <pc:sldMk cId="2379109556" sldId="684"/>
            <ac:spMk id="3" creationId="{75E7979A-B033-F7D0-9690-EB163A7C890C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17.812" v="1897" actId="21"/>
          <ac:spMkLst>
            <pc:docMk/>
            <pc:sldMk cId="2379109556" sldId="684"/>
            <ac:spMk id="7" creationId="{8FE510E6-0C8A-A992-D93F-8C728A2A4B17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19.687" v="1898" actId="478"/>
          <ac:spMkLst>
            <pc:docMk/>
            <pc:sldMk cId="2379109556" sldId="684"/>
            <ac:spMk id="8" creationId="{BF52C811-A7E5-6EE3-2D2B-11FB76E8F524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1:48.569" v="1798" actId="478"/>
          <ac:spMkLst>
            <pc:docMk/>
            <pc:sldMk cId="2379109556" sldId="684"/>
            <ac:spMk id="9" creationId="{33916DA4-AF86-95AE-3B1A-F0DDDC90110D}"/>
          </ac:spMkLst>
        </pc:spChg>
        <pc:spChg chg="add mod">
          <ac:chgData name="Zaralieva,Rumyana (GBS Sourcing) BI-BG-S" userId="acb836a2-01b2-4c83-bf7f-a32750ad8778" providerId="ADAL" clId="{3EC847F0-57F2-4310-83DA-05D449BB657D}" dt="2023-08-07T21:08:27.449" v="1900"/>
          <ac:spMkLst>
            <pc:docMk/>
            <pc:sldMk cId="2379109556" sldId="684"/>
            <ac:spMk id="12" creationId="{D1B9CB02-2CF7-9E24-D1B7-7268016637CC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1:08:02.056" v="1891" actId="478"/>
          <ac:picMkLst>
            <pc:docMk/>
            <pc:sldMk cId="2379109556" sldId="684"/>
            <ac:picMk id="6" creationId="{38C805C6-1E2C-33B2-AD55-F8F3BFAE1E67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1:08:21.862" v="1899" actId="1076"/>
          <ac:picMkLst>
            <pc:docMk/>
            <pc:sldMk cId="2379109556" sldId="684"/>
            <ac:picMk id="11" creationId="{4AED3AEB-267D-94C2-B094-66B0C48AFE0B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9T08:17:54.330" v="1964" actId="20577"/>
        <pc:sldMkLst>
          <pc:docMk/>
          <pc:sldMk cId="483055344" sldId="685"/>
        </pc:sldMkLst>
        <pc:spChg chg="del">
          <ac:chgData name="Zaralieva,Rumyana (GBS Sourcing) BI-BG-S" userId="acb836a2-01b2-4c83-bf7f-a32750ad8778" providerId="ADAL" clId="{3EC847F0-57F2-4310-83DA-05D449BB657D}" dt="2023-08-07T21:02:29.031" v="1802" actId="478"/>
          <ac:spMkLst>
            <pc:docMk/>
            <pc:sldMk cId="483055344" sldId="685"/>
            <ac:spMk id="2" creationId="{F3949DC6-D4C2-2FBC-E511-B832C84A5EC4}"/>
          </ac:spMkLst>
        </pc:spChg>
        <pc:spChg chg="mod">
          <ac:chgData name="Zaralieva,Rumyana (GBS Sourcing) BI-BG-S" userId="acb836a2-01b2-4c83-bf7f-a32750ad8778" providerId="ADAL" clId="{3EC847F0-57F2-4310-83DA-05D449BB657D}" dt="2023-08-07T21:02:34.369" v="1805"/>
          <ac:spMkLst>
            <pc:docMk/>
            <pc:sldMk cId="483055344" sldId="685"/>
            <ac:spMk id="3" creationId="{727EE5F4-46E1-67FD-D99E-A0C744DE5373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50.378" v="1904" actId="21"/>
          <ac:spMkLst>
            <pc:docMk/>
            <pc:sldMk cId="483055344" sldId="685"/>
            <ac:spMk id="7" creationId="{E8ED498C-D5C5-2BC3-CEFB-92353ED6EEB8}"/>
          </ac:spMkLst>
        </pc:spChg>
        <pc:spChg chg="add mod">
          <ac:chgData name="Zaralieva,Rumyana (GBS Sourcing) BI-BG-S" userId="acb836a2-01b2-4c83-bf7f-a32750ad8778" providerId="ADAL" clId="{3EC847F0-57F2-4310-83DA-05D449BB657D}" dt="2023-08-09T08:17:54.330" v="1964" actId="20577"/>
          <ac:spMkLst>
            <pc:docMk/>
            <pc:sldMk cId="483055344" sldId="685"/>
            <ac:spMk id="10" creationId="{4FCEF674-1A00-160E-5170-FBD7F2ACE11C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1:08:38.874" v="1901" actId="478"/>
          <ac:picMkLst>
            <pc:docMk/>
            <pc:sldMk cId="483055344" sldId="685"/>
            <ac:picMk id="6" creationId="{9FB38EF0-DEB8-9AD3-E22E-D384BF8F3819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1:08:52.147" v="1906" actId="27614"/>
          <ac:picMkLst>
            <pc:docMk/>
            <pc:sldMk cId="483055344" sldId="685"/>
            <ac:picMk id="9" creationId="{E55D56BD-7E93-1D01-CF51-2EF9E0CCB06D}"/>
          </ac:picMkLst>
        </pc:picChg>
      </pc:sldChg>
      <pc:sldChg chg="modSp add modAnim">
        <pc:chgData name="Zaralieva,Rumyana (GBS Sourcing) BI-BG-S" userId="acb836a2-01b2-4c83-bf7f-a32750ad8778" providerId="ADAL" clId="{3EC847F0-57F2-4310-83DA-05D449BB657D}" dt="2023-08-09T10:08:41.560" v="2119" actId="20577"/>
        <pc:sldMkLst>
          <pc:docMk/>
          <pc:sldMk cId="3756192503" sldId="686"/>
        </pc:sldMkLst>
        <pc:spChg chg="mod">
          <ac:chgData name="Zaralieva,Rumyana (GBS Sourcing) BI-BG-S" userId="acb836a2-01b2-4c83-bf7f-a32750ad8778" providerId="ADAL" clId="{3EC847F0-57F2-4310-83DA-05D449BB657D}" dt="2023-08-09T10:08:30.557" v="2118" actId="20577"/>
          <ac:spMkLst>
            <pc:docMk/>
            <pc:sldMk cId="3756192503" sldId="686"/>
            <ac:spMk id="3" creationId="{00000000-0000-0000-0000-000000000000}"/>
          </ac:spMkLst>
        </pc:spChg>
      </pc:sldChg>
      <pc:sldChg chg="addSp delSp modSp new mod modClrScheme chgLayout">
        <pc:chgData name="Zaralieva,Rumyana (GBS Sourcing) BI-BG-S" userId="acb836a2-01b2-4c83-bf7f-a32750ad8778" providerId="ADAL" clId="{3EC847F0-57F2-4310-83DA-05D449BB657D}" dt="2023-08-09T10:16:07.271" v="2181" actId="1076"/>
        <pc:sldMkLst>
          <pc:docMk/>
          <pc:sldMk cId="2061568649" sldId="687"/>
        </pc:sldMkLst>
        <pc:spChg chg="del 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2" creationId="{9666E513-267F-4BB7-80FD-EB6528F90C96}"/>
          </ac:spMkLst>
        </pc:spChg>
        <pc:spChg chg="del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3" creationId="{8FF4DE99-432E-4B4D-64A9-4B12772913BF}"/>
          </ac:spMkLst>
        </pc:spChg>
        <pc:spChg chg="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4" creationId="{12EAC8C8-1AF9-DEC5-0523-DD538AEF65A5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4:02.092" v="2166" actId="20577"/>
          <ac:spMkLst>
            <pc:docMk/>
            <pc:sldMk cId="2061568649" sldId="687"/>
            <ac:spMk id="5" creationId="{4DDA2597-182E-80F7-1C28-909711C2A817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6" creationId="{06C4EE25-A06B-4690-E3D3-42CA070088EF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0:15:54.638" v="2173" actId="478"/>
          <ac:picMkLst>
            <pc:docMk/>
            <pc:sldMk cId="2061568649" sldId="687"/>
            <ac:picMk id="8" creationId="{9311BB23-D7E5-1DF6-DF8A-95473DC4A2F3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0:16:07.271" v="2181" actId="1076"/>
          <ac:picMkLst>
            <pc:docMk/>
            <pc:sldMk cId="2061568649" sldId="687"/>
            <ac:picMk id="10" creationId="{4FE2E6B7-F160-5361-7BE0-866A75787CF8}"/>
          </ac:picMkLst>
        </pc:picChg>
      </pc:sldChg>
      <pc:sldChg chg="addSp delSp modSp new mod modClrScheme modAnim chgLayout">
        <pc:chgData name="Zaralieva,Rumyana (GBS Sourcing) BI-BG-S" userId="acb836a2-01b2-4c83-bf7f-a32750ad8778" providerId="ADAL" clId="{3EC847F0-57F2-4310-83DA-05D449BB657D}" dt="2023-08-09T11:38:39.563" v="2759" actId="20577"/>
        <pc:sldMkLst>
          <pc:docMk/>
          <pc:sldMk cId="3052326698" sldId="688"/>
        </pc:sldMkLst>
        <pc:spChg chg="del mod ord">
          <ac:chgData name="Zaralieva,Rumyana (GBS Sourcing) BI-BG-S" userId="acb836a2-01b2-4c83-bf7f-a32750ad8778" providerId="ADAL" clId="{3EC847F0-57F2-4310-83DA-05D449BB657D}" dt="2023-08-09T10:17:22.132" v="2185" actId="700"/>
          <ac:spMkLst>
            <pc:docMk/>
            <pc:sldMk cId="3052326698" sldId="688"/>
            <ac:spMk id="2" creationId="{5C5BED9B-1D51-053C-CCA4-9EBE615D94D3}"/>
          </ac:spMkLst>
        </pc:spChg>
        <pc:spChg chg="del">
          <ac:chgData name="Zaralieva,Rumyana (GBS Sourcing) BI-BG-S" userId="acb836a2-01b2-4c83-bf7f-a32750ad8778" providerId="ADAL" clId="{3EC847F0-57F2-4310-83DA-05D449BB657D}" dt="2023-08-09T10:17:22.132" v="2185" actId="700"/>
          <ac:spMkLst>
            <pc:docMk/>
            <pc:sldMk cId="3052326698" sldId="688"/>
            <ac:spMk id="3" creationId="{2A7F08E4-0C03-2D46-A26C-4BF2B78E0E8D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9:43.417" v="2200" actId="20577"/>
          <ac:spMkLst>
            <pc:docMk/>
            <pc:sldMk cId="3052326698" sldId="688"/>
            <ac:spMk id="4" creationId="{FD8B901B-B640-BE8D-2047-4DC9D6330FFC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1:38:39.563" v="2759" actId="20577"/>
          <ac:spMkLst>
            <pc:docMk/>
            <pc:sldMk cId="3052326698" sldId="688"/>
            <ac:spMk id="5" creationId="{FE39E3C1-5AE5-2E47-430D-9EB61FBA45F8}"/>
          </ac:spMkLst>
        </pc:spChg>
      </pc:sldChg>
      <pc:sldChg chg="addSp delSp modSp new mod modAnim">
        <pc:chgData name="Zaralieva,Rumyana (GBS Sourcing) BI-BG-S" userId="acb836a2-01b2-4c83-bf7f-a32750ad8778" providerId="ADAL" clId="{3EC847F0-57F2-4310-83DA-05D449BB657D}" dt="2023-08-09T11:33:17.972" v="2730"/>
        <pc:sldMkLst>
          <pc:docMk/>
          <pc:sldMk cId="3242002991" sldId="689"/>
        </pc:sldMkLst>
        <pc:spChg chg="mod">
          <ac:chgData name="Zaralieva,Rumyana (GBS Sourcing) BI-BG-S" userId="acb836a2-01b2-4c83-bf7f-a32750ad8778" providerId="ADAL" clId="{3EC847F0-57F2-4310-83DA-05D449BB657D}" dt="2023-08-09T11:07:43.885" v="2325"/>
          <ac:spMkLst>
            <pc:docMk/>
            <pc:sldMk cId="3242002991" sldId="689"/>
            <ac:spMk id="2" creationId="{FEAAC927-4BDC-06CB-71FF-7081392BB7E3}"/>
          </ac:spMkLst>
        </pc:spChg>
        <pc:spChg chg="mod">
          <ac:chgData name="Zaralieva,Rumyana (GBS Sourcing) BI-BG-S" userId="acb836a2-01b2-4c83-bf7f-a32750ad8778" providerId="ADAL" clId="{3EC847F0-57F2-4310-83DA-05D449BB657D}" dt="2023-08-09T11:07:22.418" v="2322" actId="20577"/>
          <ac:spMkLst>
            <pc:docMk/>
            <pc:sldMk cId="3242002991" sldId="689"/>
            <ac:spMk id="3" creationId="{6DD13DA1-D2E6-EBF1-E3E2-116B29CD26CD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2:09.685" v="2378" actId="14100"/>
          <ac:spMkLst>
            <pc:docMk/>
            <pc:sldMk cId="3242002991" sldId="689"/>
            <ac:spMk id="9" creationId="{77E02606-FCD4-BE9D-D2EF-0C12E8CF9454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3:17.322" v="2421" actId="207"/>
          <ac:spMkLst>
            <pc:docMk/>
            <pc:sldMk cId="3242002991" sldId="689"/>
            <ac:spMk id="10" creationId="{363F07A3-9148-A2C1-2BB5-D3DC4ED08856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7:02.474" v="2514" actId="14100"/>
          <ac:spMkLst>
            <pc:docMk/>
            <pc:sldMk cId="3242002991" sldId="689"/>
            <ac:spMk id="11" creationId="{71130793-87CB-8C4C-91C4-53AFD2753E96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6:14.307" v="2495" actId="14100"/>
          <ac:spMkLst>
            <pc:docMk/>
            <pc:sldMk cId="3242002991" sldId="689"/>
            <ac:spMk id="12" creationId="{D3714386-7C94-D986-5180-625A8E17BCE1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6:06.525" v="2493" actId="14100"/>
          <ac:spMkLst>
            <pc:docMk/>
            <pc:sldMk cId="3242002991" sldId="689"/>
            <ac:spMk id="13" creationId="{51358CBD-4353-FA9C-45CC-559B88830E41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6:41.166" v="2512" actId="14100"/>
          <ac:spMkLst>
            <pc:docMk/>
            <pc:sldMk cId="3242002991" sldId="689"/>
            <ac:spMk id="14" creationId="{F3ED49F5-B3D7-7CE6-AFE7-423CA5CC6A01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1:11:08.555" v="2332" actId="478"/>
          <ac:picMkLst>
            <pc:docMk/>
            <pc:sldMk cId="3242002991" sldId="689"/>
            <ac:picMk id="6" creationId="{D4DF9EF5-6F5B-6D56-1329-503AEE266952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1:11:23.420" v="2336" actId="27614"/>
          <ac:picMkLst>
            <pc:docMk/>
            <pc:sldMk cId="3242002991" sldId="689"/>
            <ac:picMk id="8" creationId="{A28F6CDD-ACDE-04DF-7F0C-3BBD5CF3F898}"/>
          </ac:picMkLst>
        </pc:picChg>
      </pc:sldChg>
      <pc:sldChg chg="modSp new mod">
        <pc:chgData name="Zaralieva,Rumyana (GBS Sourcing) BI-BG-S" userId="acb836a2-01b2-4c83-bf7f-a32750ad8778" providerId="ADAL" clId="{3EC847F0-57F2-4310-83DA-05D449BB657D}" dt="2023-08-09T11:21:27.214" v="2601" actId="20577"/>
        <pc:sldMkLst>
          <pc:docMk/>
          <pc:sldMk cId="2316955465" sldId="690"/>
        </pc:sldMkLst>
        <pc:spChg chg="mod">
          <ac:chgData name="Zaralieva,Rumyana (GBS Sourcing) BI-BG-S" userId="acb836a2-01b2-4c83-bf7f-a32750ad8778" providerId="ADAL" clId="{3EC847F0-57F2-4310-83DA-05D449BB657D}" dt="2023-08-09T11:21:27.214" v="2601" actId="20577"/>
          <ac:spMkLst>
            <pc:docMk/>
            <pc:sldMk cId="2316955465" sldId="690"/>
            <ac:spMk id="2" creationId="{96D4BFF8-7607-EC15-DC89-48808EE7C902}"/>
          </ac:spMkLst>
        </pc:spChg>
        <pc:spChg chg="mod">
          <ac:chgData name="Zaralieva,Rumyana (GBS Sourcing) BI-BG-S" userId="acb836a2-01b2-4c83-bf7f-a32750ad8778" providerId="ADAL" clId="{3EC847F0-57F2-4310-83DA-05D449BB657D}" dt="2023-08-09T11:20:39.573" v="2574" actId="20577"/>
          <ac:spMkLst>
            <pc:docMk/>
            <pc:sldMk cId="2316955465" sldId="690"/>
            <ac:spMk id="3" creationId="{C9D8F02B-B2F4-AA57-9983-5FB021493CE2}"/>
          </ac:spMkLst>
        </pc:spChg>
      </pc:sldChg>
      <pc:sldChg chg="addSp delSp modSp new mod modAnim">
        <pc:chgData name="Zaralieva,Rumyana (GBS Sourcing) BI-BG-S" userId="acb836a2-01b2-4c83-bf7f-a32750ad8778" providerId="ADAL" clId="{3EC847F0-57F2-4310-83DA-05D449BB657D}" dt="2023-08-09T11:31:50.094" v="2724"/>
        <pc:sldMkLst>
          <pc:docMk/>
          <pc:sldMk cId="1782933461" sldId="691"/>
        </pc:sldMkLst>
        <pc:spChg chg="mod">
          <ac:chgData name="Zaralieva,Rumyana (GBS Sourcing) BI-BG-S" userId="acb836a2-01b2-4c83-bf7f-a32750ad8778" providerId="ADAL" clId="{3EC847F0-57F2-4310-83DA-05D449BB657D}" dt="2023-08-09T11:22:30.152" v="2619" actId="20577"/>
          <ac:spMkLst>
            <pc:docMk/>
            <pc:sldMk cId="1782933461" sldId="691"/>
            <ac:spMk id="3" creationId="{1AB33D91-22FC-DCB8-5777-A80DF0C04E18}"/>
          </ac:spMkLst>
        </pc:spChg>
        <pc:spChg chg="add del mod">
          <ac:chgData name="Zaralieva,Rumyana (GBS Sourcing) BI-BG-S" userId="acb836a2-01b2-4c83-bf7f-a32750ad8778" providerId="ADAL" clId="{3EC847F0-57F2-4310-83DA-05D449BB657D}" dt="2023-08-09T11:30:34.403" v="2656" actId="21"/>
          <ac:spMkLst>
            <pc:docMk/>
            <pc:sldMk cId="1782933461" sldId="691"/>
            <ac:spMk id="9" creationId="{7503DDE8-F086-7D08-A2B4-60557AB2337A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30:38.109" v="2658"/>
          <ac:spMkLst>
            <pc:docMk/>
            <pc:sldMk cId="1782933461" sldId="691"/>
            <ac:spMk id="12" creationId="{169141B7-BAAA-0317-85EB-EBB782AE678B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31:23.506" v="2722" actId="14100"/>
          <ac:spMkLst>
            <pc:docMk/>
            <pc:sldMk cId="1782933461" sldId="691"/>
            <ac:spMk id="13" creationId="{3282481B-76F4-FE9A-BB43-89E5BFC24E23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1:27:48.484" v="2624" actId="478"/>
          <ac:picMkLst>
            <pc:docMk/>
            <pc:sldMk cId="1782933461" sldId="691"/>
            <ac:picMk id="6" creationId="{67B9267D-E70B-6078-85B8-3462DFBB0E29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9T11:29:54.214" v="2649" actId="478"/>
          <ac:picMkLst>
            <pc:docMk/>
            <pc:sldMk cId="1782933461" sldId="691"/>
            <ac:picMk id="8" creationId="{7471F6CA-DF7C-1592-B4D2-E490E5FFECC8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1:31:15.825" v="2720" actId="1076"/>
          <ac:picMkLst>
            <pc:docMk/>
            <pc:sldMk cId="1782933461" sldId="691"/>
            <ac:picMk id="11" creationId="{81AB18D3-609C-7760-DC22-3F9460FDF96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11.08.23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6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48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8/11/23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8/11/23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Спрайтове и костюми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Създаване на герой</a:t>
            </a:r>
            <a:endParaRPr lang="en-US" sz="4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Picture 5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17" y="2034730"/>
            <a:ext cx="4733766" cy="35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31B34-884C-87DF-4E5F-D423F22C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C7483-EC10-E617-D881-429B70AB08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442627F-FC67-1500-09AC-39109A733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63" y="1139126"/>
            <a:ext cx="2419474" cy="5258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C08087-07BA-6B51-B27B-5BAD16C4017A}"/>
              </a:ext>
            </a:extLst>
          </p:cNvPr>
          <p:cNvSpPr/>
          <p:nvPr/>
        </p:nvSpPr>
        <p:spPr bwMode="auto">
          <a:xfrm>
            <a:off x="8168216" y="1641410"/>
            <a:ext cx="3472404" cy="2283318"/>
          </a:xfrm>
          <a:prstGeom prst="wedgeRoundRectCallout">
            <a:avLst>
              <a:gd name="adj1" fmla="val -99362"/>
              <a:gd name="adj2" fmla="val 636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успешно създаване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той се добавя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списъка със </a:t>
            </a:r>
            <a:r>
              <a:rPr lang="bg-BG" sz="2800" b="1" dirty="0" err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E88B2B4-EF87-E3EB-D701-395051FA7F82}"/>
              </a:ext>
            </a:extLst>
          </p:cNvPr>
          <p:cNvSpPr/>
          <p:nvPr/>
        </p:nvSpPr>
        <p:spPr bwMode="auto">
          <a:xfrm>
            <a:off x="760288" y="1900718"/>
            <a:ext cx="3092521" cy="1119883"/>
          </a:xfrm>
          <a:prstGeom prst="wedgeRoundRectCallout">
            <a:avLst>
              <a:gd name="adj1" fmla="val 89134"/>
              <a:gd name="adj2" fmla="val -237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става част 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сцената</a:t>
            </a:r>
          </a:p>
        </p:txBody>
      </p:sp>
    </p:spTree>
    <p:extLst>
      <p:ext uri="{BB962C8B-B14F-4D97-AF65-F5344CB8AC3E}">
        <p14:creationId xmlns:p14="http://schemas.microsoft.com/office/powerpoint/2010/main" val="40072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D69E61-232D-0491-4DC3-EE7D7469E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7594413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рисуване</a:t>
            </a:r>
            <a:r>
              <a:rPr lang="ru-RU" dirty="0"/>
              <a:t> създава </a:t>
            </a:r>
            <a:r>
              <a:rPr lang="ru-RU" b="1" dirty="0"/>
              <a:t>празен </a:t>
            </a:r>
            <a:r>
              <a:rPr lang="ru-RU" b="1" dirty="0">
                <a:solidFill>
                  <a:schemeClr val="bg1"/>
                </a:solidFill>
              </a:rPr>
              <a:t>спрайт</a:t>
            </a:r>
            <a:r>
              <a:rPr lang="ru-RU" b="1" dirty="0"/>
              <a:t> </a:t>
            </a:r>
            <a:r>
              <a:rPr lang="ru-RU" dirty="0"/>
              <a:t>с </a:t>
            </a:r>
            <a:r>
              <a:rPr lang="ru-RU" b="1" dirty="0"/>
              <a:t>празен костюм</a:t>
            </a:r>
          </a:p>
          <a:p>
            <a:r>
              <a:rPr lang="ru-RU" dirty="0"/>
              <a:t>Потребителят </a:t>
            </a:r>
            <a:r>
              <a:rPr lang="ru-RU" b="1" dirty="0"/>
              <a:t>сам</a:t>
            </a:r>
            <a:r>
              <a:rPr lang="ru-RU" dirty="0"/>
              <a:t> </a:t>
            </a:r>
            <a:r>
              <a:rPr lang="ru-RU" b="1" dirty="0"/>
              <a:t>създава</a:t>
            </a:r>
            <a:r>
              <a:rPr lang="ru-RU" dirty="0"/>
              <a:t> своя герой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E826E-49A3-6FF5-8E24-B0A45F70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00464-37B1-7810-3113-F9D0ED270D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C5AD5D-8FA5-D831-4A2A-F7B135179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7"/>
          <a:stretch/>
        </p:blipFill>
        <p:spPr>
          <a:xfrm>
            <a:off x="7749295" y="1583835"/>
            <a:ext cx="3852637" cy="49677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F862A4-3629-B076-1538-C880A730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A2DF7-6AE9-0625-141A-98873B98B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BDBDF0-77B8-81F6-20BF-F3578B4B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34"/>
          <a:stretch/>
        </p:blipFill>
        <p:spPr>
          <a:xfrm>
            <a:off x="2585668" y="1106400"/>
            <a:ext cx="7798676" cy="57910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AA1807A-5FE9-16E5-01F2-E6F8383BFEE3}"/>
              </a:ext>
            </a:extLst>
          </p:cNvPr>
          <p:cNvSpPr/>
          <p:nvPr/>
        </p:nvSpPr>
        <p:spPr bwMode="auto">
          <a:xfrm>
            <a:off x="3601053" y="1150015"/>
            <a:ext cx="2883953" cy="596494"/>
          </a:xfrm>
          <a:prstGeom prst="wedgeRoundRectCallout">
            <a:avLst>
              <a:gd name="adj1" fmla="val -26982"/>
              <a:gd name="adj2" fmla="val 2487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обект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A3497A8-6E62-9C4D-9AFC-75143269F1EB}"/>
              </a:ext>
            </a:extLst>
          </p:cNvPr>
          <p:cNvSpPr/>
          <p:nvPr/>
        </p:nvSpPr>
        <p:spPr bwMode="auto">
          <a:xfrm>
            <a:off x="5401840" y="2044558"/>
            <a:ext cx="3416335" cy="596494"/>
          </a:xfrm>
          <a:prstGeom prst="wedgeRoundRectCallout">
            <a:avLst>
              <a:gd name="adj1" fmla="val -53084"/>
              <a:gd name="adj2" fmla="val 1381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Оформяне на обект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FFC79EC-7EF0-C5D5-1D05-606AE0B31C45}"/>
              </a:ext>
            </a:extLst>
          </p:cNvPr>
          <p:cNvSpPr/>
          <p:nvPr/>
        </p:nvSpPr>
        <p:spPr bwMode="auto">
          <a:xfrm>
            <a:off x="1437762" y="2256501"/>
            <a:ext cx="1922700" cy="874656"/>
          </a:xfrm>
          <a:prstGeom prst="wedgeRoundRectCallout">
            <a:avLst>
              <a:gd name="adj1" fmla="val 90400"/>
              <a:gd name="adj2" fmla="val 1066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Рисуване с четка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02FE2A3-92B9-AD79-669D-768FE9B1FD29}"/>
              </a:ext>
            </a:extLst>
          </p:cNvPr>
          <p:cNvSpPr/>
          <p:nvPr/>
        </p:nvSpPr>
        <p:spPr bwMode="auto">
          <a:xfrm>
            <a:off x="6203226" y="2952425"/>
            <a:ext cx="1530850" cy="571030"/>
          </a:xfrm>
          <a:prstGeom prst="wedgeRoundRectCallout">
            <a:avLst>
              <a:gd name="adj1" fmla="val -106739"/>
              <a:gd name="adj2" fmla="val 678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Гума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8F04C5E-488F-3880-06A8-91664733E7A5}"/>
              </a:ext>
            </a:extLst>
          </p:cNvPr>
          <p:cNvSpPr/>
          <p:nvPr/>
        </p:nvSpPr>
        <p:spPr bwMode="auto">
          <a:xfrm>
            <a:off x="1337646" y="3993296"/>
            <a:ext cx="1915800" cy="572806"/>
          </a:xfrm>
          <a:prstGeom prst="wedgeRoundRectCallout">
            <a:avLst>
              <a:gd name="adj1" fmla="val 96652"/>
              <a:gd name="adj2" fmla="val -278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Запълване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C793EAA-DFB4-19DF-49F6-2446F1242127}"/>
              </a:ext>
            </a:extLst>
          </p:cNvPr>
          <p:cNvSpPr/>
          <p:nvPr/>
        </p:nvSpPr>
        <p:spPr bwMode="auto">
          <a:xfrm>
            <a:off x="6286851" y="3759890"/>
            <a:ext cx="1607576" cy="466812"/>
          </a:xfrm>
          <a:prstGeom prst="wedgeRoundRectCallout">
            <a:avLst>
              <a:gd name="adj1" fmla="val -110200"/>
              <a:gd name="adj2" fmla="val 185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EFD3CD-4136-29E9-BB31-0A378DF45987}"/>
              </a:ext>
            </a:extLst>
          </p:cNvPr>
          <p:cNvSpPr/>
          <p:nvPr/>
        </p:nvSpPr>
        <p:spPr bwMode="auto">
          <a:xfrm>
            <a:off x="4146137" y="4395165"/>
            <a:ext cx="1158246" cy="874656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791510BF-0E30-68C9-E09D-4D660CCE1547}"/>
              </a:ext>
            </a:extLst>
          </p:cNvPr>
          <p:cNvSpPr/>
          <p:nvPr/>
        </p:nvSpPr>
        <p:spPr bwMode="auto">
          <a:xfrm>
            <a:off x="5801167" y="4620489"/>
            <a:ext cx="2334967" cy="874656"/>
          </a:xfrm>
          <a:prstGeom prst="wedgeRoundRectCallout">
            <a:avLst>
              <a:gd name="adj1" fmla="val -67474"/>
              <a:gd name="adj2" fmla="val -362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Чертаене на фигури</a:t>
            </a:r>
          </a:p>
        </p:txBody>
      </p:sp>
    </p:spTree>
    <p:extLst>
      <p:ext uri="{BB962C8B-B14F-4D97-AF65-F5344CB8AC3E}">
        <p14:creationId xmlns:p14="http://schemas.microsoft.com/office/powerpoint/2010/main" val="36677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88CB53-44D1-A72D-BAEA-208F7DDAE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55A7D-1489-96D9-9EC8-C8AB0432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27BB-AE10-F7EF-D2FB-26CAE35055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305BCA-FA2B-A87B-3FA9-C895160A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86002"/>
            <a:ext cx="12192001" cy="57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BCBC96-45CC-54D4-1A5B-801BB88DC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84B9E-FD5D-A0AE-2C5F-D1614FF0F8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D19876-E942-B474-DAEF-F6CD8D36B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72" y="1098702"/>
            <a:ext cx="12230071" cy="574388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443F4C0-2FC9-B8F0-D2E8-755479A648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0500" y="100013"/>
            <a:ext cx="9505950" cy="88265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bg-BG" dirty="0"/>
              <a:t>Нарисувай</a:t>
            </a:r>
          </a:p>
        </p:txBody>
      </p:sp>
    </p:spTree>
    <p:extLst>
      <p:ext uri="{BB962C8B-B14F-4D97-AF65-F5344CB8AC3E}">
        <p14:creationId xmlns:p14="http://schemas.microsoft.com/office/powerpoint/2010/main" val="160087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7DA2E-F878-7051-E066-56575C95D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402CB-CB7E-D983-A003-73EF27FE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610A3-3FF8-2A0C-E7E9-EAFA375DFB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EA8DB0E-6CE4-B956-2BF9-541A9319E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8160"/>
            <a:ext cx="12192000" cy="57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3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20205B-CFDB-2191-A797-6075B6F69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7CD8A-85BB-FC9F-B4F1-1449C234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048B5-0164-DE7C-9542-6513286072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C0CFD42-72F9-F3D0-C324-3E19C8E4B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652"/>
            <a:ext cx="12192000" cy="57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757305-6182-1D19-284C-CBDF6561F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5A50C2-AE7B-AC17-DA0E-5AB77E63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4E632-5876-A73E-8C89-638DA19D87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22398E9-A3CC-3A1C-0307-C5D54B0EA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002"/>
            <a:ext cx="12192000" cy="57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DFFC0-4874-8ECC-FB4A-790D59B76F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92591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изненада</a:t>
            </a:r>
            <a:r>
              <a:rPr lang="ru-RU" dirty="0"/>
              <a:t> създава произволен </a:t>
            </a:r>
            <a:r>
              <a:rPr lang="ru-RU" b="1" dirty="0">
                <a:solidFill>
                  <a:schemeClr val="bg1"/>
                </a:solidFill>
              </a:rPr>
              <a:t>спрайт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EC4159-F769-EC1D-A301-8F94A534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Изненада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11152-4958-2AFB-749B-0EB45968ED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CCA6002-3576-443D-E83B-D99853006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0"/>
          <a:stretch/>
        </p:blipFill>
        <p:spPr>
          <a:xfrm>
            <a:off x="7157545" y="1499959"/>
            <a:ext cx="3843899" cy="50516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88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4BE8C7-057B-91D1-B10C-BBF7346B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Изненада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7E2F1-0EF2-1CFE-827A-75E6C0B85F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130D4D4C-B5AC-3EAE-17DE-189D9286E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39" y="1359837"/>
            <a:ext cx="2362321" cy="5258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D8E1EB-B992-C5DC-684A-E61980818172}"/>
              </a:ext>
            </a:extLst>
          </p:cNvPr>
          <p:cNvSpPr/>
          <p:nvPr/>
        </p:nvSpPr>
        <p:spPr bwMode="auto">
          <a:xfrm>
            <a:off x="7780230" y="2643027"/>
            <a:ext cx="3982948" cy="1571946"/>
          </a:xfrm>
          <a:prstGeom prst="wedgeRoundRectCallout">
            <a:avLst>
              <a:gd name="adj1" fmla="val -83516"/>
              <a:gd name="adj2" fmla="val 5531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автоматично се добавя към списъка ни</a:t>
            </a:r>
          </a:p>
        </p:txBody>
      </p:sp>
    </p:spTree>
    <p:extLst>
      <p:ext uri="{BB962C8B-B14F-4D97-AF65-F5344CB8AC3E}">
        <p14:creationId xmlns:p14="http://schemas.microsoft.com/office/powerpoint/2010/main" val="36260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 е </a:t>
            </a: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en-US" sz="3400" b="1" dirty="0">
                <a:solidFill>
                  <a:schemeClr val="bg1"/>
                </a:solidFill>
              </a:rPr>
              <a:t>Sprite</a:t>
            </a:r>
            <a:r>
              <a:rPr lang="bg-BG" sz="3400" dirty="0"/>
              <a:t>?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dirty="0"/>
              <a:t>Създаване на</a:t>
            </a:r>
            <a:r>
              <a:rPr lang="bg-BG" sz="3400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Sprite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Костюми </a:t>
            </a:r>
            <a:r>
              <a:rPr lang="bg-BG" sz="3400" dirty="0"/>
              <a:t>на героите</a:t>
            </a:r>
            <a:endParaRPr lang="bg-BG" sz="34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6280A-6739-4D17-EF30-9E58C18F96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качване</a:t>
            </a:r>
            <a:r>
              <a:rPr lang="ru-RU" dirty="0"/>
              <a:t> позволява да се качи </a:t>
            </a:r>
            <a:r>
              <a:rPr lang="ru-RU" b="1" dirty="0">
                <a:solidFill>
                  <a:schemeClr val="bg1"/>
                </a:solidFill>
              </a:rPr>
              <a:t>спр</a:t>
            </a:r>
            <a:r>
              <a:rPr lang="bg-BG" b="1" dirty="0">
                <a:solidFill>
                  <a:schemeClr val="bg1"/>
                </a:solidFill>
              </a:rPr>
              <a:t>ай</a:t>
            </a:r>
            <a:r>
              <a:rPr lang="ru-RU" b="1" dirty="0">
                <a:solidFill>
                  <a:schemeClr val="bg1"/>
                </a:solidFill>
              </a:rPr>
              <a:t>т </a:t>
            </a:r>
            <a:r>
              <a:rPr lang="ru-RU" dirty="0"/>
              <a:t>от </a:t>
            </a:r>
            <a:r>
              <a:rPr lang="ru-RU" b="1" dirty="0"/>
              <a:t>компютъра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5BD79E-DDCB-AD03-B3AA-6B086C1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FA91E-0A17-98A4-40B5-F88A73639A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64FB4F-0A40-7096-55D0-EBC00133E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3"/>
          <a:stretch/>
        </p:blipFill>
        <p:spPr>
          <a:xfrm>
            <a:off x="3922461" y="1960400"/>
            <a:ext cx="3657600" cy="46495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4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1A7D99-3758-0FE1-6753-5EB45D9BF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7979A-B033-F7D0-9690-EB163A7C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29309-8A94-7F4A-18BA-85D989A57A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AED3AEB-267D-94C2-B094-66B0C48AF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2192000" cy="577215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1B9CB02-2CF7-9E24-D1B7-7268016637CC}"/>
              </a:ext>
            </a:extLst>
          </p:cNvPr>
          <p:cNvSpPr/>
          <p:nvPr/>
        </p:nvSpPr>
        <p:spPr bwMode="auto">
          <a:xfrm>
            <a:off x="5250094" y="2039007"/>
            <a:ext cx="3778292" cy="1053514"/>
          </a:xfrm>
          <a:prstGeom prst="wedgeRoundRectCallout">
            <a:avLst>
              <a:gd name="adj1" fmla="val -92079"/>
              <a:gd name="adj2" fmla="val -317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снимка</a:t>
            </a:r>
          </a:p>
        </p:txBody>
      </p:sp>
    </p:spTree>
    <p:extLst>
      <p:ext uri="{BB962C8B-B14F-4D97-AF65-F5344CB8AC3E}">
        <p14:creationId xmlns:p14="http://schemas.microsoft.com/office/powerpoint/2010/main" val="2379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7EE5F4-46E1-67FD-D99E-A0C744DE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7BD25-77CD-56EB-B019-976F9C8316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5D56BD-7E93-1D01-CF51-2EF9E0CCB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13" y="1132775"/>
            <a:ext cx="2406774" cy="52644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FCEF674-1A00-160E-5170-FBD7F2ACE11C}"/>
              </a:ext>
            </a:extLst>
          </p:cNvPr>
          <p:cNvSpPr/>
          <p:nvPr/>
        </p:nvSpPr>
        <p:spPr bwMode="auto">
          <a:xfrm>
            <a:off x="308224" y="2126751"/>
            <a:ext cx="4099390" cy="1859622"/>
          </a:xfrm>
          <a:prstGeom prst="wedgeRoundRectCallout">
            <a:avLst>
              <a:gd name="adj1" fmla="val 81673"/>
              <a:gd name="adj2" fmla="val 50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успешно качване на снимката се създава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ни спрайт</a:t>
            </a:r>
          </a:p>
        </p:txBody>
      </p:sp>
    </p:spTree>
    <p:extLst>
      <p:ext uri="{BB962C8B-B14F-4D97-AF65-F5344CB8AC3E}">
        <p14:creationId xmlns:p14="http://schemas.microsoft.com/office/powerpoint/2010/main" val="4830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A2597-182E-80F7-1C28-909711C2A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костюми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C4EE25-A06B-4690-E3D3-42CA070088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AC8C8-1AF9-DEC5-0523-DD538AEF65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 descr="A cartoon cat wearing sunglasses&#10;&#10;Description automatically generated">
            <a:extLst>
              <a:ext uri="{FF2B5EF4-FFF2-40B4-BE49-F238E27FC236}">
                <a16:creationId xmlns:a16="http://schemas.microsoft.com/office/drawing/2014/main" id="{4FE2E6B7-F160-5361-7BE0-866A7578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26" y="1385091"/>
            <a:ext cx="2214326" cy="24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9E3C1-5AE5-2E47-430D-9EB61FBA4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Костюмът</a:t>
            </a:r>
            <a:r>
              <a:rPr lang="bg-BG" sz="3200" dirty="0"/>
              <a:t> </a:t>
            </a:r>
            <a:r>
              <a:rPr lang="en-US" sz="3200" dirty="0"/>
              <a:t>-</a:t>
            </a:r>
            <a:r>
              <a:rPr lang="bg-BG" sz="3200" dirty="0"/>
              <a:t> една от многото възможни </a:t>
            </a:r>
            <a:r>
              <a:rPr lang="bg-BG" sz="3200" b="1" dirty="0"/>
              <a:t>визии</a:t>
            </a:r>
            <a:r>
              <a:rPr lang="en-US" sz="3200" dirty="0"/>
              <a:t> </a:t>
            </a:r>
            <a:r>
              <a:rPr lang="bg-BG" sz="3200" dirty="0"/>
              <a:t>на даден </a:t>
            </a:r>
            <a:r>
              <a:rPr lang="bg-BG" sz="3200" b="1" dirty="0"/>
              <a:t>спрайт</a:t>
            </a:r>
            <a:endParaRPr lang="bg-BG" sz="3200" dirty="0"/>
          </a:p>
          <a:p>
            <a:pPr>
              <a:buClr>
                <a:schemeClr val="tx1"/>
              </a:buClr>
            </a:pPr>
            <a:r>
              <a:rPr lang="bg-BG" sz="3200" b="1" dirty="0"/>
              <a:t>Спрайтовете</a:t>
            </a:r>
            <a:r>
              <a:rPr lang="bg-BG" sz="3200" dirty="0"/>
              <a:t> могат да </a:t>
            </a:r>
            <a:r>
              <a:rPr lang="bg-BG" sz="3200" b="1" dirty="0"/>
              <a:t>променят</a:t>
            </a:r>
            <a:r>
              <a:rPr lang="bg-BG" sz="3200" dirty="0"/>
              <a:t> външния си вид с различните си </a:t>
            </a:r>
            <a:r>
              <a:rPr lang="bg-BG" sz="3200" b="1" dirty="0">
                <a:solidFill>
                  <a:schemeClr val="bg1"/>
                </a:solidFill>
              </a:rPr>
              <a:t>костюми</a:t>
            </a:r>
            <a:endParaRPr lang="bg-BG" sz="3200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Костюмите</a:t>
            </a:r>
            <a:r>
              <a:rPr lang="bg-BG" dirty="0"/>
              <a:t> могат да бъдат </a:t>
            </a:r>
            <a:r>
              <a:rPr lang="bg-BG" b="1" dirty="0"/>
              <a:t>именувани</a:t>
            </a:r>
            <a:r>
              <a:rPr lang="bg-BG" dirty="0"/>
              <a:t>, </a:t>
            </a:r>
            <a:r>
              <a:rPr lang="bg-BG" b="1" dirty="0"/>
              <a:t>редактирани</a:t>
            </a:r>
            <a:r>
              <a:rPr lang="bg-BG" dirty="0"/>
              <a:t>, </a:t>
            </a:r>
            <a:r>
              <a:rPr lang="bg-BG" b="1" dirty="0"/>
              <a:t>създавани</a:t>
            </a:r>
            <a:r>
              <a:rPr lang="bg-BG" dirty="0"/>
              <a:t> и </a:t>
            </a:r>
            <a:r>
              <a:rPr lang="bg-BG" b="1" dirty="0"/>
              <a:t>изтривани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Всеки спрайт</a:t>
            </a:r>
            <a:r>
              <a:rPr lang="bg-BG" dirty="0"/>
              <a:t> трябва да има </a:t>
            </a:r>
            <a:r>
              <a:rPr lang="bg-BG" b="1" dirty="0"/>
              <a:t>поне един</a:t>
            </a:r>
            <a:r>
              <a:rPr lang="bg-BG" dirty="0"/>
              <a:t> </a:t>
            </a:r>
            <a:r>
              <a:rPr lang="bg-BG" b="1" dirty="0"/>
              <a:t>костюм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B901B-B640-BE8D-2047-4DC9D633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Костюм</a:t>
            </a:r>
          </a:p>
        </p:txBody>
      </p:sp>
    </p:spTree>
    <p:extLst>
      <p:ext uri="{BB962C8B-B14F-4D97-AF65-F5344CB8AC3E}">
        <p14:creationId xmlns:p14="http://schemas.microsoft.com/office/powerpoint/2010/main" val="30523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AAC927-4BDC-06CB-71FF-7081392BB7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D13DA1-D2E6-EBF1-E3E2-116B29CD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костюм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C9C05-0808-DDC7-C6A2-E1451DD31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28F6CDD-ACDE-04DF-7F0C-3BBD5CF3F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404"/>
            <a:ext cx="12192000" cy="5874596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E02606-FCD4-BE9D-D2EF-0C12E8CF9454}"/>
              </a:ext>
            </a:extLst>
          </p:cNvPr>
          <p:cNvSpPr/>
          <p:nvPr/>
        </p:nvSpPr>
        <p:spPr bwMode="auto">
          <a:xfrm>
            <a:off x="8068283" y="1425539"/>
            <a:ext cx="2810312" cy="1482047"/>
          </a:xfrm>
          <a:prstGeom prst="wedgeRoundRectCallout">
            <a:avLst>
              <a:gd name="adj1" fmla="val 22672"/>
              <a:gd name="adj2" fmla="val 1387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желания от нас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63F07A3-9148-A2C1-2BB5-D3DC4ED08856}"/>
              </a:ext>
            </a:extLst>
          </p:cNvPr>
          <p:cNvSpPr/>
          <p:nvPr/>
        </p:nvSpPr>
        <p:spPr bwMode="auto">
          <a:xfrm>
            <a:off x="3547908" y="1139146"/>
            <a:ext cx="3390472" cy="1027416"/>
          </a:xfrm>
          <a:prstGeom prst="wedgeRoundRectCallout">
            <a:avLst>
              <a:gd name="adj1" fmla="val -104469"/>
              <a:gd name="adj2" fmla="val -365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костюми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1130793-87CB-8C4C-91C4-53AFD2753E96}"/>
              </a:ext>
            </a:extLst>
          </p:cNvPr>
          <p:cNvSpPr/>
          <p:nvPr/>
        </p:nvSpPr>
        <p:spPr bwMode="auto">
          <a:xfrm>
            <a:off x="2448574" y="5831956"/>
            <a:ext cx="3910662" cy="660582"/>
          </a:xfrm>
          <a:prstGeom prst="wedgeRoundRectCallout">
            <a:avLst>
              <a:gd name="adj1" fmla="val -90132"/>
              <a:gd name="adj2" fmla="val -205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готов костюм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3714386-7C94-D986-5180-625A8E17BCE1}"/>
              </a:ext>
            </a:extLst>
          </p:cNvPr>
          <p:cNvSpPr/>
          <p:nvPr/>
        </p:nvSpPr>
        <p:spPr bwMode="auto">
          <a:xfrm>
            <a:off x="2311685" y="4950091"/>
            <a:ext cx="2013735" cy="660583"/>
          </a:xfrm>
          <a:prstGeom prst="wedgeRoundRectCallout">
            <a:avLst>
              <a:gd name="adj1" fmla="val -117771"/>
              <a:gd name="adj2" fmla="val 796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Нарисувай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1358CBD-4353-FA9C-45CC-559B88830E41}"/>
              </a:ext>
            </a:extLst>
          </p:cNvPr>
          <p:cNvSpPr/>
          <p:nvPr/>
        </p:nvSpPr>
        <p:spPr bwMode="auto">
          <a:xfrm>
            <a:off x="1813165" y="3971009"/>
            <a:ext cx="2671281" cy="634093"/>
          </a:xfrm>
          <a:prstGeom prst="wedgeRoundRectCallout">
            <a:avLst>
              <a:gd name="adj1" fmla="val -82756"/>
              <a:gd name="adj2" fmla="val 2038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Изненада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F3ED49F5-B3D7-7CE6-AFE7-423CA5CC6A01}"/>
              </a:ext>
            </a:extLst>
          </p:cNvPr>
          <p:cNvSpPr/>
          <p:nvPr/>
        </p:nvSpPr>
        <p:spPr bwMode="auto">
          <a:xfrm>
            <a:off x="183502" y="3174714"/>
            <a:ext cx="2460331" cy="583574"/>
          </a:xfrm>
          <a:prstGeom prst="wedgeRoundRectCallout">
            <a:avLst>
              <a:gd name="adj1" fmla="val -30767"/>
              <a:gd name="adj2" fmla="val 2330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Качи костюм</a:t>
            </a:r>
          </a:p>
        </p:txBody>
      </p:sp>
    </p:spTree>
    <p:extLst>
      <p:ext uri="{BB962C8B-B14F-4D97-AF65-F5344CB8AC3E}">
        <p14:creationId xmlns:p14="http://schemas.microsoft.com/office/powerpoint/2010/main" val="32420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D4BFF8-7607-EC15-DC89-48808EE7C9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Създаване на костюм с помощта на вградения в Scratch </a:t>
            </a:r>
            <a:r>
              <a:rPr lang="ru-RU" b="1" dirty="0"/>
              <a:t>редактор за рисуване</a:t>
            </a:r>
            <a:r>
              <a:rPr lang="ru-RU" dirty="0"/>
              <a:t>: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D8F02B-B2F4-AA57-9983-5FB02149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650A4-BC50-7D97-C2D1-F75D92DD25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EE7C73-E59E-E37F-6CD0-CD2E4025BE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B33D91-22FC-DCB8-5777-A80DF0C0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BAA31-2FF2-0789-EFE4-B65B631F25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1AB18D3-609C-7760-DC22-3F9460FDF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785"/>
            <a:ext cx="12192000" cy="577170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69141B7-BAAA-0317-85EB-EBB782AE678B}"/>
              </a:ext>
            </a:extLst>
          </p:cNvPr>
          <p:cNvSpPr/>
          <p:nvPr/>
        </p:nvSpPr>
        <p:spPr bwMode="auto">
          <a:xfrm>
            <a:off x="3041150" y="2691830"/>
            <a:ext cx="2835668" cy="626724"/>
          </a:xfrm>
          <a:prstGeom prst="wedgeRoundRectCallout">
            <a:avLst>
              <a:gd name="adj1" fmla="val -45923"/>
              <a:gd name="adj2" fmla="val -135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костюма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282481B-76F4-FE9A-BB43-89E5BFC24E23}"/>
              </a:ext>
            </a:extLst>
          </p:cNvPr>
          <p:cNvSpPr/>
          <p:nvPr/>
        </p:nvSpPr>
        <p:spPr bwMode="auto">
          <a:xfrm>
            <a:off x="863028" y="5122874"/>
            <a:ext cx="5357663" cy="1274318"/>
          </a:xfrm>
          <a:prstGeom prst="wedgeRoundRectCallout">
            <a:avLst>
              <a:gd name="adj1" fmla="val -45597"/>
              <a:gd name="adj2" fmla="val -1147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костюм автоматично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запазва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списъка с костюми</a:t>
            </a:r>
          </a:p>
        </p:txBody>
      </p:sp>
    </p:spTree>
    <p:extLst>
      <p:ext uri="{BB962C8B-B14F-4D97-AF65-F5344CB8AC3E}">
        <p14:creationId xmlns:p14="http://schemas.microsoft.com/office/powerpoint/2010/main" val="17829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113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Sprite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-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обект или герой в </a:t>
            </a:r>
            <a:r>
              <a:rPr lang="en-US" sz="2800" b="1" dirty="0">
                <a:solidFill>
                  <a:schemeClr val="bg1"/>
                </a:solidFill>
              </a:rPr>
              <a:t>Scratch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en-US" sz="5400" dirty="0"/>
              <a:t>Sprite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Обект и герой в </a:t>
            </a:r>
            <a:r>
              <a:rPr lang="en-US" sz="4000" dirty="0"/>
              <a:t>Scratch</a:t>
            </a:r>
            <a:endParaRPr lang="bg-BG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7423-183B-076E-02F2-10C9EC5B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8" y="1243401"/>
            <a:ext cx="2292839" cy="28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Спрайт </a:t>
            </a:r>
            <a:r>
              <a:rPr lang="bg-BG" sz="3200" dirty="0"/>
              <a:t>е </a:t>
            </a:r>
            <a:r>
              <a:rPr lang="bg-BG" sz="3200" b="1" dirty="0"/>
              <a:t>обект</a:t>
            </a:r>
            <a:r>
              <a:rPr lang="bg-BG" sz="3200" dirty="0"/>
              <a:t> или </a:t>
            </a:r>
            <a:r>
              <a:rPr lang="bg-BG" sz="3200" b="1" dirty="0"/>
              <a:t>герой</a:t>
            </a:r>
            <a:r>
              <a:rPr lang="bg-BG" sz="3200" dirty="0"/>
              <a:t> в </a:t>
            </a:r>
            <a:r>
              <a:rPr lang="bg-BG" sz="3200" b="1" dirty="0">
                <a:solidFill>
                  <a:schemeClr val="bg1"/>
                </a:solidFill>
              </a:rPr>
              <a:t>Scratch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Спрайтът може да бъде </a:t>
            </a:r>
            <a:r>
              <a:rPr lang="bg-BG" sz="3200" b="1" dirty="0"/>
              <a:t>програмиран</a:t>
            </a:r>
            <a:r>
              <a:rPr lang="bg-BG" sz="3200" dirty="0"/>
              <a:t> да извършва определени действия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Sprite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 descr="A cartoon cat running&#10;&#10;Description automatically generated">
            <a:extLst>
              <a:ext uri="{FF2B5EF4-FFF2-40B4-BE49-F238E27FC236}">
                <a16:creationId xmlns:a16="http://schemas.microsoft.com/office/drawing/2014/main" id="{97FFBE69-1234-CC42-9D24-312055A1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77" y="2587804"/>
            <a:ext cx="3429000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CF759-0A76-4DEB-3C1C-F25164AA5D0B}"/>
              </a:ext>
            </a:extLst>
          </p:cNvPr>
          <p:cNvSpPr txBox="1"/>
          <p:nvPr/>
        </p:nvSpPr>
        <p:spPr>
          <a:xfrm>
            <a:off x="2690647" y="3429000"/>
            <a:ext cx="4214649" cy="140644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BG" sz="3600" dirty="0"/>
              <a:t>TODO: add another sprite pic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209E2-EB2B-CC1D-2178-CAE83CC03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15335"/>
            <a:ext cx="10961783" cy="76808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F836D-3309-C16D-7438-C50F1E49F0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cartoon of a cat playing a drum&#10;&#10;Description automatically generated">
            <a:extLst>
              <a:ext uri="{FF2B5EF4-FFF2-40B4-BE49-F238E27FC236}">
                <a16:creationId xmlns:a16="http://schemas.microsoft.com/office/drawing/2014/main" id="{0D1C429D-6B6F-3D1D-7B33-284516B5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05" y="1385091"/>
            <a:ext cx="2120190" cy="25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359084"/>
            <a:ext cx="6744654" cy="5201066"/>
          </a:xfrm>
        </p:spPr>
        <p:txBody>
          <a:bodyPr>
            <a:noAutofit/>
          </a:bodyPr>
          <a:lstStyle/>
          <a:p>
            <a:pPr marL="457200" lvl="1" indent="-457200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При натискане на „</a:t>
            </a:r>
            <a:r>
              <a:rPr lang="bg-BG" sz="3200" b="1" dirty="0">
                <a:solidFill>
                  <a:schemeClr val="bg1"/>
                </a:solidFill>
              </a:rPr>
              <a:t>Избор на спрайт</a:t>
            </a:r>
            <a:r>
              <a:rPr lang="bg-BG" sz="3200" dirty="0"/>
              <a:t>“ се разпъва лента с </a:t>
            </a:r>
            <a:r>
              <a:rPr lang="bg-BG" sz="3200" b="1" dirty="0"/>
              <a:t>4 опции</a:t>
            </a:r>
            <a:endParaRPr lang="ru-RU" sz="32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</a:t>
            </a:r>
            <a:r>
              <a:rPr lang="en-US" sz="4000" dirty="0"/>
              <a:t>Sprite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EA551EC-D539-E236-771B-C4CD525AD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69"/>
          <a:stretch/>
        </p:blipFill>
        <p:spPr>
          <a:xfrm>
            <a:off x="6574562" y="1721723"/>
            <a:ext cx="4286604" cy="48384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84A7930-70DF-8594-EE69-EDB6348F69A2}"/>
              </a:ext>
            </a:extLst>
          </p:cNvPr>
          <p:cNvSpPr/>
          <p:nvPr/>
        </p:nvSpPr>
        <p:spPr bwMode="auto">
          <a:xfrm>
            <a:off x="5560255" y="4977728"/>
            <a:ext cx="2200919" cy="857993"/>
          </a:xfrm>
          <a:prstGeom prst="wedgeRoundRectCallout">
            <a:avLst>
              <a:gd name="adj1" fmla="val 106850"/>
              <a:gd name="adj2" fmla="val 296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готов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C5C008E-5F30-962D-19A7-DA6DB854C163}"/>
              </a:ext>
            </a:extLst>
          </p:cNvPr>
          <p:cNvSpPr/>
          <p:nvPr/>
        </p:nvSpPr>
        <p:spPr bwMode="auto">
          <a:xfrm>
            <a:off x="9696452" y="4476638"/>
            <a:ext cx="2280863" cy="690937"/>
          </a:xfrm>
          <a:prstGeom prst="wedgeRoundRectCallout">
            <a:avLst>
              <a:gd name="adj1" fmla="val -65553"/>
              <a:gd name="adj2" fmla="val 447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Нарисувай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434DC7BC-0DBE-DFCD-7B60-29C3C7D4035F}"/>
              </a:ext>
            </a:extLst>
          </p:cNvPr>
          <p:cNvSpPr/>
          <p:nvPr/>
        </p:nvSpPr>
        <p:spPr bwMode="auto">
          <a:xfrm>
            <a:off x="5869316" y="3880737"/>
            <a:ext cx="1913805" cy="595901"/>
          </a:xfrm>
          <a:prstGeom prst="wedgeRoundRectCallout">
            <a:avLst>
              <a:gd name="adj1" fmla="val 111767"/>
              <a:gd name="adj2" fmla="val 935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Изненада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412C695C-011F-59D3-33DE-274DB71FE354}"/>
              </a:ext>
            </a:extLst>
          </p:cNvPr>
          <p:cNvSpPr/>
          <p:nvPr/>
        </p:nvSpPr>
        <p:spPr bwMode="auto">
          <a:xfrm>
            <a:off x="9594610" y="2891773"/>
            <a:ext cx="2280863" cy="690935"/>
          </a:xfrm>
          <a:prstGeom prst="wedgeRoundRectCallout">
            <a:avLst>
              <a:gd name="adj1" fmla="val -60473"/>
              <a:gd name="adj2" fmla="val 133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CDBC0-5C6B-F481-07C6-C64EC7122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90542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bg-BG" dirty="0"/>
              <a:t>„</a:t>
            </a:r>
            <a:r>
              <a:rPr lang="bg-BG" b="1" dirty="0">
                <a:solidFill>
                  <a:schemeClr val="bg1"/>
                </a:solidFill>
              </a:rPr>
              <a:t>Избор на спрайт</a:t>
            </a:r>
            <a:r>
              <a:rPr lang="bg-BG" dirty="0"/>
              <a:t>“</a:t>
            </a:r>
            <a:r>
              <a:rPr lang="ru-RU" dirty="0"/>
              <a:t> позволява да се избере </a:t>
            </a:r>
            <a:r>
              <a:rPr lang="ru-RU" b="1" dirty="0"/>
              <a:t>спрайт</a:t>
            </a:r>
            <a:r>
              <a:rPr lang="ru-RU" dirty="0"/>
              <a:t> от библиотеката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en-US" b="1" dirty="0"/>
              <a:t>Scratch</a:t>
            </a:r>
            <a:endParaRPr lang="bg-BG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30C09-47B2-B278-F4C0-3270768C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C4206-21D9-B46F-B1D7-5891A9295F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69D753-3FB0-4890-DBD9-ACDB536B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7"/>
          <a:stretch/>
        </p:blipFill>
        <p:spPr>
          <a:xfrm>
            <a:off x="7212261" y="1283363"/>
            <a:ext cx="4354151" cy="51574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F05DE-A42E-A59B-343E-26BD42E8F6FF}"/>
              </a:ext>
            </a:extLst>
          </p:cNvPr>
          <p:cNvSpPr txBox="1"/>
          <p:nvPr/>
        </p:nvSpPr>
        <p:spPr>
          <a:xfrm>
            <a:off x="966952" y="3429000"/>
            <a:ext cx="5286703" cy="140638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BG" sz="3600" dirty="0"/>
              <a:t>TODO: Move image below text (in the centre)</a:t>
            </a:r>
          </a:p>
        </p:txBody>
      </p:sp>
    </p:spTree>
    <p:extLst>
      <p:ext uri="{BB962C8B-B14F-4D97-AF65-F5344CB8AC3E}">
        <p14:creationId xmlns:p14="http://schemas.microsoft.com/office/powerpoint/2010/main" val="45051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C7033D-75A1-F9C2-170C-DAC3EB9C42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B50651-296E-9EA4-8885-C4F3B931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8FC6-6CA7-D40B-1F09-4D46710209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2EF21350-C5B5-0382-951C-595D22F71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2192000" cy="577215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CF65FC0-0342-F71C-DD48-3C16EE69B4B1}"/>
              </a:ext>
            </a:extLst>
          </p:cNvPr>
          <p:cNvSpPr/>
          <p:nvPr/>
        </p:nvSpPr>
        <p:spPr bwMode="auto">
          <a:xfrm>
            <a:off x="8363526" y="1053717"/>
            <a:ext cx="3108262" cy="619365"/>
          </a:xfrm>
          <a:prstGeom prst="wedgeRoundRectCallout">
            <a:avLst>
              <a:gd name="adj1" fmla="val 40326"/>
              <a:gd name="adj2" fmla="val 1374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Готови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BBF56-CAFF-05ED-64F3-5E551ECCDE53}"/>
              </a:ext>
            </a:extLst>
          </p:cNvPr>
          <p:cNvSpPr/>
          <p:nvPr/>
        </p:nvSpPr>
        <p:spPr bwMode="auto">
          <a:xfrm>
            <a:off x="82192" y="2260315"/>
            <a:ext cx="11919405" cy="4496936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41B9234-D8CA-95CD-BB18-8DC7A4773C5D}"/>
              </a:ext>
            </a:extLst>
          </p:cNvPr>
          <p:cNvSpPr/>
          <p:nvPr/>
        </p:nvSpPr>
        <p:spPr bwMode="auto">
          <a:xfrm>
            <a:off x="688369" y="1098232"/>
            <a:ext cx="2239766" cy="516623"/>
          </a:xfrm>
          <a:prstGeom prst="wedgeRoundRectCallout">
            <a:avLst>
              <a:gd name="adj1" fmla="val -35928"/>
              <a:gd name="adj2" fmla="val 821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1F5054-F448-09E0-4E04-0C2824966E26}"/>
              </a:ext>
            </a:extLst>
          </p:cNvPr>
          <p:cNvSpPr/>
          <p:nvPr/>
        </p:nvSpPr>
        <p:spPr bwMode="auto">
          <a:xfrm>
            <a:off x="2046931" y="1571091"/>
            <a:ext cx="8895047" cy="68921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1C0948B-543F-2A0A-7A61-A4254D5CBC08}"/>
              </a:ext>
            </a:extLst>
          </p:cNvPr>
          <p:cNvSpPr/>
          <p:nvPr/>
        </p:nvSpPr>
        <p:spPr bwMode="auto">
          <a:xfrm>
            <a:off x="2928135" y="2809635"/>
            <a:ext cx="2609635" cy="847965"/>
          </a:xfrm>
          <a:prstGeom prst="wedgeRoundRectCallout">
            <a:avLst>
              <a:gd name="adj1" fmla="val 37582"/>
              <a:gd name="adj2" fmla="val -1229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Категории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31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AB26E9-5433-0133-F1C1-AB5D88CF9A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205F4A-B060-53FD-7CE5-45F8E567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73320-64AC-E765-C0F0-3288DAC231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B0874F44-8913-2980-4EE5-7F89BAE24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" y="1098550"/>
            <a:ext cx="12192000" cy="575945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E1298D-EEF2-6CF7-4A58-4A39E4629EAC}"/>
              </a:ext>
            </a:extLst>
          </p:cNvPr>
          <p:cNvSpPr/>
          <p:nvPr/>
        </p:nvSpPr>
        <p:spPr bwMode="auto">
          <a:xfrm>
            <a:off x="7734088" y="2856215"/>
            <a:ext cx="3924728" cy="976045"/>
          </a:xfrm>
          <a:prstGeom prst="wedgeRoundRectCallout">
            <a:avLst>
              <a:gd name="adj1" fmla="val -37063"/>
              <a:gd name="adj2" fmla="val 782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желания от нас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</a:p>
        </p:txBody>
      </p:sp>
    </p:spTree>
    <p:extLst>
      <p:ext uri="{BB962C8B-B14F-4D97-AF65-F5344CB8AC3E}">
        <p14:creationId xmlns:p14="http://schemas.microsoft.com/office/powerpoint/2010/main" val="236253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1f8af86-ee95-4718-bd0d-375b37366c83}" enabled="0" method="" siteId="{e1f8af86-ee95-4718-bd0d-375b37366c8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7266</TotalTime>
  <Words>523</Words>
  <Application>Microsoft Macintosh PowerPoint</Application>
  <PresentationFormat>Widescreen</PresentationFormat>
  <Paragraphs>133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Създаване на герой</vt:lpstr>
      <vt:lpstr>Съдържание</vt:lpstr>
      <vt:lpstr>PowerPoint Presentation</vt:lpstr>
      <vt:lpstr>Sprite</vt:lpstr>
      <vt:lpstr>PowerPoint Presentation</vt:lpstr>
      <vt:lpstr>Създаване на Sprite</vt:lpstr>
      <vt:lpstr>Избор на готов Sprite</vt:lpstr>
      <vt:lpstr>Избор на готов Sprite</vt:lpstr>
      <vt:lpstr>Избор на готов Sprite</vt:lpstr>
      <vt:lpstr>Избор на готов Sprite</vt:lpstr>
      <vt:lpstr>Нарисувай</vt:lpstr>
      <vt:lpstr>Нарисувай</vt:lpstr>
      <vt:lpstr>Нарисувай </vt:lpstr>
      <vt:lpstr>Нарисувай</vt:lpstr>
      <vt:lpstr>Нарисувай</vt:lpstr>
      <vt:lpstr>Нарисувай</vt:lpstr>
      <vt:lpstr>Нарисувай</vt:lpstr>
      <vt:lpstr>Изненада</vt:lpstr>
      <vt:lpstr>Изненада</vt:lpstr>
      <vt:lpstr>Качи sprite</vt:lpstr>
      <vt:lpstr>Качи sprite</vt:lpstr>
      <vt:lpstr>Качи sprite</vt:lpstr>
      <vt:lpstr>PowerPoint Presentation</vt:lpstr>
      <vt:lpstr>Костюм</vt:lpstr>
      <vt:lpstr>Създаване на костюм</vt:lpstr>
      <vt:lpstr>Нарисувай</vt:lpstr>
      <vt:lpstr>Нарисувай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Drinka</cp:lastModifiedBy>
  <cp:revision>884</cp:revision>
  <dcterms:created xsi:type="dcterms:W3CDTF">2018-05-23T13:08:44Z</dcterms:created>
  <dcterms:modified xsi:type="dcterms:W3CDTF">2023-08-11T15:22:14Z</dcterms:modified>
  <cp:category>computer programming, programming</cp:category>
</cp:coreProperties>
</file>